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72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974"/>
    <p:restoredTop sz="96327"/>
  </p:normalViewPr>
  <p:slideViewPr>
    <p:cSldViewPr snapToGrid="0">
      <p:cViewPr>
        <p:scale>
          <a:sx n="90" d="100"/>
          <a:sy n="90" d="100"/>
        </p:scale>
        <p:origin x="-1714" y="144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97415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982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206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767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406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127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40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320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04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366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21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DFFBA-23D9-0845-BE73-D7DAB609649E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1F900-297C-0E46-B777-60D69FF114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124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0331FF-7589-3B9C-3015-BF09AE7252EA}"/>
              </a:ext>
            </a:extLst>
          </p:cNvPr>
          <p:cNvSpPr txBox="1"/>
          <p:nvPr/>
        </p:nvSpPr>
        <p:spPr>
          <a:xfrm>
            <a:off x="1" y="4682350"/>
            <a:ext cx="7559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Максикова</a:t>
            </a:r>
            <a:r>
              <a:rPr lang="ru-RU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Ирина Валерьевна</a:t>
            </a:r>
            <a:endParaRPr lang="ru-RU" sz="2000" b="1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288C4CE-3DA2-1EFA-A9F0-E3C2927E0C9A}"/>
              </a:ext>
            </a:extLst>
          </p:cNvPr>
          <p:cNvSpPr txBox="1"/>
          <p:nvPr/>
        </p:nvSpPr>
        <p:spPr>
          <a:xfrm>
            <a:off x="1262473" y="5168517"/>
            <a:ext cx="52229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учитель-дефектолог, старший воспитатель</a:t>
            </a:r>
          </a:p>
          <a:p>
            <a:pPr algn="ctr"/>
            <a:r>
              <a:rPr lang="ru-RU" sz="2000" dirty="0" smtClean="0"/>
              <a:t>МБДОУ </a:t>
            </a:r>
            <a:r>
              <a:rPr lang="ru-RU" sz="2000" dirty="0" smtClean="0"/>
              <a:t>детский сад № 10 «</a:t>
            </a:r>
            <a:r>
              <a:rPr lang="ru-RU" sz="2000" dirty="0" smtClean="0"/>
              <a:t>Улыбка</a:t>
            </a:r>
            <a:endParaRPr lang="ru-RU" sz="20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216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3383</TotalTime>
  <Words>14</Words>
  <Application>Microsoft Macintosh PowerPoint</Application>
  <PresentationFormat>Произвольный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Osipov</dc:creator>
  <cp:lastModifiedBy>User</cp:lastModifiedBy>
  <cp:revision>14</cp:revision>
  <cp:lastPrinted>2023-10-18T12:31:41Z</cp:lastPrinted>
  <dcterms:created xsi:type="dcterms:W3CDTF">2023-10-18T10:29:00Z</dcterms:created>
  <dcterms:modified xsi:type="dcterms:W3CDTF">2026-06-10T07:24:46Z</dcterms:modified>
</cp:coreProperties>
</file>