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3" r:id="rId8"/>
    <p:sldId id="264" r:id="rId9"/>
    <p:sldId id="266" r:id="rId10"/>
    <p:sldId id="26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0574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2098" y="-58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B3B2D-BCF8-4BB2-A94B-840A79440859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5C45-C139-4939-9135-058ECFF72D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B3B2D-BCF8-4BB2-A94B-840A79440859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5C45-C139-4939-9135-058ECFF72D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B3B2D-BCF8-4BB2-A94B-840A79440859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5C45-C139-4939-9135-058ECFF72D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B3B2D-BCF8-4BB2-A94B-840A79440859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5C45-C139-4939-9135-058ECFF72D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B3B2D-BCF8-4BB2-A94B-840A79440859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5C45-C139-4939-9135-058ECFF72D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B3B2D-BCF8-4BB2-A94B-840A79440859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5C45-C139-4939-9135-058ECFF72D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B3B2D-BCF8-4BB2-A94B-840A79440859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5C45-C139-4939-9135-058ECFF72D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B3B2D-BCF8-4BB2-A94B-840A79440859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5C45-C139-4939-9135-058ECFF72D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B3B2D-BCF8-4BB2-A94B-840A79440859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5C45-C139-4939-9135-058ECFF72D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B3B2D-BCF8-4BB2-A94B-840A79440859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5C45-C139-4939-9135-058ECFF72D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B3B2D-BCF8-4BB2-A94B-840A79440859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5C45-C139-4939-9135-058ECFF72D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B3B2D-BCF8-4BB2-A94B-840A79440859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D5C45-C139-4939-9135-058ECFF72DB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User\Downloads\azbuka-bezopasnosti-pesexodnie-pravila-sbornik-vse-serii-smesariki-2d-_(VIDEOMIN.NET).mp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gif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maxres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73521954_gas-kvas-com-p-doroga-risunok-detskii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FlippantEvergreenAvians-size_restricted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23567" flipH="1">
            <a:off x="2895185" y="2029702"/>
            <a:ext cx="3273342" cy="2176701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428596" y="1785926"/>
            <a:ext cx="214314" cy="357190"/>
          </a:xfrm>
          <a:prstGeom prst="ellipse">
            <a:avLst/>
          </a:prstGeom>
          <a:solidFill>
            <a:srgbClr val="FF00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2071670" y="5357826"/>
            <a:ext cx="1214446" cy="857256"/>
          </a:xfrm>
          <a:prstGeom prst="actionButtonForwardNext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6500826" y="5429264"/>
            <a:ext cx="1214446" cy="857256"/>
          </a:xfrm>
          <a:prstGeom prst="actionButtonForwardNext">
            <a:avLst/>
          </a:prstGeom>
          <a:solidFill>
            <a:srgbClr val="92D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8a1d1c58eda113e890094c9c9402adbc.gif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98920" y="1785926"/>
            <a:ext cx="2545080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zbuka-bezopasnosti-pesexodnie-pravila-sbornik-vse-serii-smesariki-2d-_(VIDEOMIN.NET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57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857224" y="4071942"/>
            <a:ext cx="571504" cy="28575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928662" y="2786058"/>
            <a:ext cx="1143008" cy="107157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000100" y="2786058"/>
            <a:ext cx="1500198" cy="157163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1071538" y="5072074"/>
            <a:ext cx="357190" cy="10001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1571604" y="3571876"/>
            <a:ext cx="1428760" cy="92869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video_1462972_0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758" r="42439"/>
          <a:stretch>
            <a:fillRect/>
          </a:stretch>
        </p:blipFill>
        <p:spPr>
          <a:xfrm>
            <a:off x="357158" y="2000240"/>
            <a:ext cx="4357718" cy="4326276"/>
          </a:xfrm>
          <a:prstGeom prst="rect">
            <a:avLst/>
          </a:prstGeom>
        </p:spPr>
      </p:pic>
      <p:pic>
        <p:nvPicPr>
          <p:cNvPr id="8" name="Рисунок 7" descr="treugolnye-dorozhnye-znaki.jpg"/>
          <p:cNvPicPr>
            <a:picLocks noChangeAspect="1"/>
          </p:cNvPicPr>
          <p:nvPr/>
        </p:nvPicPr>
        <p:blipFill>
          <a:blip r:embed="rId3"/>
          <a:srcRect b="5085"/>
          <a:stretch>
            <a:fillRect/>
          </a:stretch>
        </p:blipFill>
        <p:spPr>
          <a:xfrm>
            <a:off x="4214810" y="500042"/>
            <a:ext cx="4615406" cy="3857652"/>
          </a:xfrm>
          <a:prstGeom prst="flowChartExtract">
            <a:avLst/>
          </a:prstGeom>
          <a:ln w="76200">
            <a:solidFill>
              <a:schemeClr val="tx1"/>
            </a:solidFill>
          </a:ln>
        </p:spPr>
      </p:pic>
      <p:sp>
        <p:nvSpPr>
          <p:cNvPr id="9" name="Овал 8"/>
          <p:cNvSpPr/>
          <p:nvPr/>
        </p:nvSpPr>
        <p:spPr>
          <a:xfrm>
            <a:off x="2143108" y="285728"/>
            <a:ext cx="2714644" cy="2500330"/>
          </a:xfrm>
          <a:prstGeom prst="ellipse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285984" y="1071546"/>
            <a:ext cx="24288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Стоп</a:t>
            </a:r>
            <a:endParaRPr lang="ru-RU" sz="54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76384231_gas-kvas-com-p-znak-peshekhodnii-perekhod-detskii-risunok-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3504" y="1142984"/>
            <a:ext cx="3657600" cy="36576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3" name="Рисунок 2" descr="1663635976_42-mykaleidoscope-ru-p-zloi-kar-karich-krasivo-4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1857420" y="2478869"/>
            <a:ext cx="7000925" cy="4379131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1500166" y="142852"/>
            <a:ext cx="3071834" cy="2857520"/>
          </a:xfrm>
          <a:prstGeom prst="ellipse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14480" y="1142984"/>
            <a:ext cx="27146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Иди</a:t>
            </a:r>
            <a:endParaRPr lang="ru-RU" sz="5400" b="1" cap="none" spc="0" dirty="0">
              <a:ln/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75418145_gas-kvas-com-p-doroga-fonovii-risunok-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Блок-схема: данные 9"/>
          <p:cNvSpPr/>
          <p:nvPr/>
        </p:nvSpPr>
        <p:spPr>
          <a:xfrm>
            <a:off x="1785918" y="3857628"/>
            <a:ext cx="928694" cy="1143008"/>
          </a:xfrm>
          <a:prstGeom prst="flowChartInputOutp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данные 10"/>
          <p:cNvSpPr/>
          <p:nvPr/>
        </p:nvSpPr>
        <p:spPr>
          <a:xfrm>
            <a:off x="2928926" y="3857628"/>
            <a:ext cx="928694" cy="1143008"/>
          </a:xfrm>
          <a:prstGeom prst="flowChartInputOutp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данные 11"/>
          <p:cNvSpPr/>
          <p:nvPr/>
        </p:nvSpPr>
        <p:spPr>
          <a:xfrm>
            <a:off x="4071934" y="3857628"/>
            <a:ext cx="928694" cy="1143008"/>
          </a:xfrm>
          <a:prstGeom prst="flowChartInputOutp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данные 12"/>
          <p:cNvSpPr/>
          <p:nvPr/>
        </p:nvSpPr>
        <p:spPr>
          <a:xfrm>
            <a:off x="5214942" y="3857628"/>
            <a:ext cx="928694" cy="1143008"/>
          </a:xfrm>
          <a:prstGeom prst="flowChartInputOutp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данные 13"/>
          <p:cNvSpPr/>
          <p:nvPr/>
        </p:nvSpPr>
        <p:spPr>
          <a:xfrm>
            <a:off x="6357950" y="3857628"/>
            <a:ext cx="928694" cy="1143008"/>
          </a:xfrm>
          <a:prstGeom prst="flowChartInputOutp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1676384231_gas-kvas-com-p-znak-peshekhodnii-perekhod-detskii-risunok-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0694" y="500042"/>
            <a:ext cx="2443154" cy="2443154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16" name="Рисунок 15" descr="treugolnye-dorozhnye-znaki.jpg"/>
          <p:cNvPicPr>
            <a:picLocks noChangeAspect="1"/>
          </p:cNvPicPr>
          <p:nvPr/>
        </p:nvPicPr>
        <p:blipFill>
          <a:blip r:embed="rId4" cstate="print"/>
          <a:srcRect b="5085"/>
          <a:stretch>
            <a:fillRect/>
          </a:stretch>
        </p:blipFill>
        <p:spPr>
          <a:xfrm>
            <a:off x="2000232" y="285728"/>
            <a:ext cx="2991467" cy="2500330"/>
          </a:xfrm>
          <a:prstGeom prst="flowChartExtract">
            <a:avLst/>
          </a:prstGeom>
          <a:ln w="76200">
            <a:solidFill>
              <a:schemeClr val="tx1"/>
            </a:solidFill>
          </a:ln>
        </p:spPr>
      </p:pic>
      <p:pic>
        <p:nvPicPr>
          <p:cNvPr id="4" name="Рисунок 3" descr="12850878_c637f9354c148c5a28ad7b67077a3f00_800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785926"/>
            <a:ext cx="9286908" cy="3429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604 0.18981 C -0.01858 0.30463 -0.11302 0.41967 -0.1684 0.42314 C -0.22379 0.42662 -0.26129 0.25439 -0.2559 0.21018 C -0.25052 0.16597 -0.14358 0.20439 -0.13646 0.15833 C -0.12934 0.11226 -0.17604 -0.04144 -0.21285 -0.06574 C -0.24965 -0.09005 -0.30729 -0.01389 -0.35729 0.01203 C -0.40729 0.03796 -0.47708 0.09814 -0.51285 0.08981 C -0.54861 0.08148 -0.55868 -0.03311 -0.57257 -0.03797 C -0.58646 -0.04283 -0.59219 0.04375 -0.59618 0.06018 " pathEditMode="relative" ptsTypes="aaaaaaa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9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g_og_147880710229256099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4282" y="5214950"/>
            <a:ext cx="38969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Молодцы!!!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3000372"/>
            <a:ext cx="9144000" cy="3857628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Park-PNG-Clipart-Background.png"/>
          <p:cNvPicPr>
            <a:picLocks noChangeAspect="1"/>
          </p:cNvPicPr>
          <p:nvPr/>
        </p:nvPicPr>
        <p:blipFill>
          <a:blip r:embed="rId2"/>
          <a:srcRect l="27273" t="24297" r="22727" b="1514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e3be5bf9f7ca242c03002f7c4821c3ba.jpg"/>
          <p:cNvPicPr>
            <a:picLocks noChangeAspect="1"/>
          </p:cNvPicPr>
          <p:nvPr/>
        </p:nvPicPr>
        <p:blipFill>
          <a:blip r:embed="rId3"/>
          <a:srcRect l="10127" t="11328" r="12658" b="12500"/>
          <a:stretch>
            <a:fillRect/>
          </a:stretch>
        </p:blipFill>
        <p:spPr>
          <a:xfrm>
            <a:off x="1714480" y="714356"/>
            <a:ext cx="2614631" cy="2786082"/>
          </a:xfrm>
          <a:prstGeom prst="ellipse">
            <a:avLst/>
          </a:prstGeom>
        </p:spPr>
      </p:pic>
      <p:pic>
        <p:nvPicPr>
          <p:cNvPr id="9" name="Рисунок 8" descr="treugolnye-dorozhnye-znaki.jpg"/>
          <p:cNvPicPr>
            <a:picLocks noChangeAspect="1"/>
          </p:cNvPicPr>
          <p:nvPr/>
        </p:nvPicPr>
        <p:blipFill>
          <a:blip r:embed="rId4" cstate="print"/>
          <a:srcRect b="5085"/>
          <a:stretch>
            <a:fillRect/>
          </a:stretch>
        </p:blipFill>
        <p:spPr>
          <a:xfrm>
            <a:off x="5000628" y="500042"/>
            <a:ext cx="2991467" cy="2500330"/>
          </a:xfrm>
          <a:prstGeom prst="flowChartExtract">
            <a:avLst/>
          </a:prstGeom>
          <a:ln w="76200">
            <a:solidFill>
              <a:schemeClr val="tx1"/>
            </a:solidFill>
          </a:ln>
        </p:spPr>
      </p:pic>
      <p:pic>
        <p:nvPicPr>
          <p:cNvPr id="10" name="Рисунок 9" descr="8a1d1c58eda113e890094c9c9402adbc.gif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3438" y="2643182"/>
            <a:ext cx="2545080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74 0.01713 C 0.29393 -0.01899 0.44063 -0.0551 0.48768 -0.0125 C 0.53472 0.03009 0.41198 0.20486 0.42934 0.27268 C 0.4467 0.34051 0.55504 0.33032 0.59184 0.3949 C 0.62865 0.45949 0.66962 0.62662 0.65018 0.65972 C 0.63073 0.69282 0.50018 0.6206 0.47518 0.59305 C 0.45018 0.56551 0.52309 0.52152 0.50018 0.4949 C 0.47726 0.46828 0.37934 0.41365 0.33768 0.43379 C 0.29601 0.45393 0.28229 0.58449 0.25018 0.61527 C 0.21806 0.64606 0.16979 0.65138 0.14462 0.61898 C 0.11945 0.58657 0.13976 0.44305 0.09879 0.42083 C 0.05781 0.39861 -0.05312 0.52083 -0.10121 0.48564 C -0.1493 0.45046 -0.17535 0.25578 -0.1901 0.20972 " pathEditMode="relative" rAng="0" ptsTypes="aaaaaaaaaaaaA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" y="3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g_og_147880710229256099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4282" y="5214950"/>
            <a:ext cx="38969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Молодцы!!!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21900891_28-phonoteka_org-p-fon-dlya-applikatsii-gorod-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Рисунок 9" descr="8a1d1c58eda113e890094c9c9402adbc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72132" y="3214686"/>
            <a:ext cx="2545080" cy="2667000"/>
          </a:xfrm>
          <a:prstGeom prst="rect">
            <a:avLst/>
          </a:prstGeom>
        </p:spPr>
      </p:pic>
      <p:pic>
        <p:nvPicPr>
          <p:cNvPr id="11" name="Рисунок 10" descr="unnamed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235" t="10000" r="11765" b="3750"/>
          <a:stretch>
            <a:fillRect/>
          </a:stretch>
        </p:blipFill>
        <p:spPr>
          <a:xfrm>
            <a:off x="-357222" y="1285860"/>
            <a:ext cx="4857784" cy="4929222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1428728" y="1928802"/>
            <a:ext cx="1500198" cy="142876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428728" y="3786190"/>
            <a:ext cx="1428760" cy="1428760"/>
          </a:xfrm>
          <a:prstGeom prst="ellipse">
            <a:avLst/>
          </a:prstGeom>
          <a:solidFill>
            <a:srgbClr val="3CDC30"/>
          </a:solidFill>
          <a:ln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14480" y="5500702"/>
            <a:ext cx="857256" cy="135729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</TotalTime>
  <Words>6</Words>
  <Application>Microsoft Office PowerPoint</Application>
  <PresentationFormat>Экран (4:3)</PresentationFormat>
  <Paragraphs>4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</cp:revision>
  <dcterms:created xsi:type="dcterms:W3CDTF">2023-05-13T21:50:50Z</dcterms:created>
  <dcterms:modified xsi:type="dcterms:W3CDTF">2023-11-22T07:52:41Z</dcterms:modified>
</cp:coreProperties>
</file>