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3" r:id="rId6"/>
    <p:sldId id="264" r:id="rId7"/>
    <p:sldId id="262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38" autoAdjust="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D5341C-5F05-44EC-84AD-58168D9B4FA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C7D47D-7737-4DF8-A46B-5D4F62C02106}">
      <dgm:prSet phldrT="[Текст]" custT="1"/>
      <dgm:spPr/>
      <dgm:t>
        <a:bodyPr/>
        <a:lstStyle/>
        <a:p>
          <a:r>
            <a:rPr lang="ru-RU" sz="2800" b="1" dirty="0" smtClean="0"/>
            <a:t>Желание вступать в контакт   с окружающими</a:t>
          </a:r>
          <a:endParaRPr lang="ru-RU" sz="2800" b="1" dirty="0"/>
        </a:p>
      </dgm:t>
    </dgm:pt>
    <dgm:pt modelId="{6449295F-F373-44A2-9BE7-3BA317753684}" type="parTrans" cxnId="{A28BBC82-EC22-443B-987B-8E17841C15A5}">
      <dgm:prSet/>
      <dgm:spPr/>
      <dgm:t>
        <a:bodyPr/>
        <a:lstStyle/>
        <a:p>
          <a:endParaRPr lang="ru-RU"/>
        </a:p>
      </dgm:t>
    </dgm:pt>
    <dgm:pt modelId="{06955B12-8155-43D2-BC3D-D670225189C0}" type="sibTrans" cxnId="{A28BBC82-EC22-443B-987B-8E17841C15A5}">
      <dgm:prSet/>
      <dgm:spPr/>
      <dgm:t>
        <a:bodyPr/>
        <a:lstStyle/>
        <a:p>
          <a:endParaRPr lang="ru-RU"/>
        </a:p>
      </dgm:t>
    </dgm:pt>
    <dgm:pt modelId="{13FCA48C-B124-4A6F-8B24-6FD19D85CB4D}">
      <dgm:prSet phldrT="[Текст]" custT="1"/>
      <dgm:spPr/>
      <dgm:t>
        <a:bodyPr/>
        <a:lstStyle/>
        <a:p>
          <a:pPr marL="0" indent="0"/>
          <a:r>
            <a:rPr lang="ru-RU" sz="3200" b="1" dirty="0" smtClean="0"/>
            <a:t>«Я хочу!»</a:t>
          </a:r>
          <a:endParaRPr lang="ru-RU" sz="3200" b="1" dirty="0"/>
        </a:p>
      </dgm:t>
    </dgm:pt>
    <dgm:pt modelId="{24DEEF15-F1D8-488E-B975-741D01FB9908}" type="parTrans" cxnId="{D0060690-463A-4090-A9F0-FC5A5EFA3BF7}">
      <dgm:prSet/>
      <dgm:spPr/>
      <dgm:t>
        <a:bodyPr/>
        <a:lstStyle/>
        <a:p>
          <a:endParaRPr lang="ru-RU"/>
        </a:p>
      </dgm:t>
    </dgm:pt>
    <dgm:pt modelId="{D1708C63-E865-41AD-9FB8-410957989D1A}" type="sibTrans" cxnId="{D0060690-463A-4090-A9F0-FC5A5EFA3BF7}">
      <dgm:prSet/>
      <dgm:spPr/>
      <dgm:t>
        <a:bodyPr/>
        <a:lstStyle/>
        <a:p>
          <a:endParaRPr lang="ru-RU"/>
        </a:p>
      </dgm:t>
    </dgm:pt>
    <dgm:pt modelId="{4BC977EA-8A6C-4FC3-9E61-0AFAAE22890C}">
      <dgm:prSet phldrT="[Текст]" custT="1"/>
      <dgm:spPr/>
      <dgm:t>
        <a:bodyPr/>
        <a:lstStyle/>
        <a:p>
          <a:r>
            <a:rPr lang="ru-RU" sz="2800" b="1" dirty="0" smtClean="0"/>
            <a:t>Умение организовать общение </a:t>
          </a:r>
          <a:r>
            <a:rPr lang="ru-RU" sz="2500" dirty="0" smtClean="0"/>
            <a:t>(слушать, сопереживать, решать конфликтные ситуации)</a:t>
          </a:r>
          <a:endParaRPr lang="ru-RU" sz="2500" dirty="0"/>
        </a:p>
      </dgm:t>
    </dgm:pt>
    <dgm:pt modelId="{00150A3C-854C-43E0-925D-4E2EC952C8C4}" type="parTrans" cxnId="{68061E0C-A422-43D7-96F3-CB0D528BDF51}">
      <dgm:prSet/>
      <dgm:spPr/>
      <dgm:t>
        <a:bodyPr/>
        <a:lstStyle/>
        <a:p>
          <a:endParaRPr lang="ru-RU"/>
        </a:p>
      </dgm:t>
    </dgm:pt>
    <dgm:pt modelId="{8D727E09-8680-4088-9CFB-3D9D8ACC4F07}" type="sibTrans" cxnId="{68061E0C-A422-43D7-96F3-CB0D528BDF51}">
      <dgm:prSet/>
      <dgm:spPr/>
      <dgm:t>
        <a:bodyPr/>
        <a:lstStyle/>
        <a:p>
          <a:endParaRPr lang="ru-RU"/>
        </a:p>
      </dgm:t>
    </dgm:pt>
    <dgm:pt modelId="{2FB342AB-BA69-4C74-9B39-F8D19A54C447}">
      <dgm:prSet phldrT="[Текст]" custT="1"/>
      <dgm:spPr/>
      <dgm:t>
        <a:bodyPr/>
        <a:lstStyle/>
        <a:p>
          <a:pPr marL="0" indent="0"/>
          <a:r>
            <a:rPr lang="ru-RU" sz="3200" b="1" dirty="0" smtClean="0"/>
            <a:t>«Я умею!»</a:t>
          </a:r>
          <a:endParaRPr lang="ru-RU" sz="3200" b="1" dirty="0"/>
        </a:p>
      </dgm:t>
    </dgm:pt>
    <dgm:pt modelId="{27297F79-693C-4623-88B7-4F72DA62BB53}" type="parTrans" cxnId="{4A7ABAB5-E10D-4BB8-8241-5A77802A08EC}">
      <dgm:prSet/>
      <dgm:spPr/>
      <dgm:t>
        <a:bodyPr/>
        <a:lstStyle/>
        <a:p>
          <a:endParaRPr lang="ru-RU"/>
        </a:p>
      </dgm:t>
    </dgm:pt>
    <dgm:pt modelId="{B533EEC7-2EEA-42FA-A55E-5265B4A7E10B}" type="sibTrans" cxnId="{4A7ABAB5-E10D-4BB8-8241-5A77802A08EC}">
      <dgm:prSet/>
      <dgm:spPr/>
      <dgm:t>
        <a:bodyPr/>
        <a:lstStyle/>
        <a:p>
          <a:endParaRPr lang="ru-RU"/>
        </a:p>
      </dgm:t>
    </dgm:pt>
    <dgm:pt modelId="{8ADB43DC-6150-4FA9-A4CC-C8886B80A727}">
      <dgm:prSet phldrT="[Текст]" custT="1"/>
      <dgm:spPr/>
      <dgm:t>
        <a:bodyPr/>
        <a:lstStyle/>
        <a:p>
          <a:r>
            <a:rPr lang="ru-RU" sz="2800" b="1" dirty="0" smtClean="0"/>
            <a:t>Знание норм и правил общения</a:t>
          </a:r>
          <a:endParaRPr lang="ru-RU" sz="2800" b="1" dirty="0"/>
        </a:p>
      </dgm:t>
    </dgm:pt>
    <dgm:pt modelId="{7A1F96E2-2CDA-48EE-A9AE-1928799A069A}" type="parTrans" cxnId="{ED7858A8-471C-4C71-BA49-D7A099AD6AFD}">
      <dgm:prSet/>
      <dgm:spPr/>
      <dgm:t>
        <a:bodyPr/>
        <a:lstStyle/>
        <a:p>
          <a:endParaRPr lang="ru-RU"/>
        </a:p>
      </dgm:t>
    </dgm:pt>
    <dgm:pt modelId="{6A1D9DDF-558E-4379-A7DD-4A60186444FB}" type="sibTrans" cxnId="{ED7858A8-471C-4C71-BA49-D7A099AD6AFD}">
      <dgm:prSet/>
      <dgm:spPr/>
      <dgm:t>
        <a:bodyPr/>
        <a:lstStyle/>
        <a:p>
          <a:endParaRPr lang="ru-RU"/>
        </a:p>
      </dgm:t>
    </dgm:pt>
    <dgm:pt modelId="{5634AC89-4F58-44F9-A595-F6490D04F2A8}">
      <dgm:prSet phldrT="[Текст]" custT="1"/>
      <dgm:spPr/>
      <dgm:t>
        <a:bodyPr/>
        <a:lstStyle/>
        <a:p>
          <a:pPr marL="0" indent="0"/>
          <a:r>
            <a:rPr lang="ru-RU" sz="3200" b="1" dirty="0" smtClean="0"/>
            <a:t>«Я знаю!»</a:t>
          </a:r>
          <a:endParaRPr lang="ru-RU" sz="3200" b="1" dirty="0"/>
        </a:p>
      </dgm:t>
    </dgm:pt>
    <dgm:pt modelId="{3F42F3DA-C80B-4C2E-A169-20EFA9791DD1}" type="parTrans" cxnId="{54AF6057-4C29-43A4-BB72-7B4EEBD05229}">
      <dgm:prSet/>
      <dgm:spPr/>
      <dgm:t>
        <a:bodyPr/>
        <a:lstStyle/>
        <a:p>
          <a:endParaRPr lang="ru-RU"/>
        </a:p>
      </dgm:t>
    </dgm:pt>
    <dgm:pt modelId="{A5605AEC-3BEC-487A-8715-2A4B6A866C5B}" type="sibTrans" cxnId="{54AF6057-4C29-43A4-BB72-7B4EEBD05229}">
      <dgm:prSet/>
      <dgm:spPr/>
      <dgm:t>
        <a:bodyPr/>
        <a:lstStyle/>
        <a:p>
          <a:endParaRPr lang="ru-RU"/>
        </a:p>
      </dgm:t>
    </dgm:pt>
    <dgm:pt modelId="{85C96C4D-D913-4933-ADD4-07C51AD1C1A3}" type="pres">
      <dgm:prSet presAssocID="{C3D5341C-5F05-44EC-84AD-58168D9B4F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4B8577-A8D2-4F23-BF7A-21AB7ED3D9E3}" type="pres">
      <dgm:prSet presAssocID="{76C7D47D-7737-4DF8-A46B-5D4F62C02106}" presName="linNode" presStyleCnt="0"/>
      <dgm:spPr/>
    </dgm:pt>
    <dgm:pt modelId="{461980C5-CCD7-4168-88C5-1E807441AEAC}" type="pres">
      <dgm:prSet presAssocID="{76C7D47D-7737-4DF8-A46B-5D4F62C02106}" presName="parentText" presStyleLbl="node1" presStyleIdx="0" presStyleCnt="3" custScaleX="180954" custScaleY="7138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4D82AC-319A-4B19-B9A7-BA17535FF9B3}" type="pres">
      <dgm:prSet presAssocID="{76C7D47D-7737-4DF8-A46B-5D4F62C02106}" presName="descendantText" presStyleLbl="alignAccFollowNode1" presStyleIdx="0" presStyleCnt="3" custScaleX="48563" custScaleY="770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A3C639-F9AC-442D-943F-938B37720B8C}" type="pres">
      <dgm:prSet presAssocID="{06955B12-8155-43D2-BC3D-D670225189C0}" presName="sp" presStyleCnt="0"/>
      <dgm:spPr/>
    </dgm:pt>
    <dgm:pt modelId="{A10BB0BF-68F5-4952-8033-4998124DCDBB}" type="pres">
      <dgm:prSet presAssocID="{4BC977EA-8A6C-4FC3-9E61-0AFAAE22890C}" presName="linNode" presStyleCnt="0"/>
      <dgm:spPr/>
    </dgm:pt>
    <dgm:pt modelId="{17EFB4BA-ADE4-4AD8-A6F7-73302D8CD2A3}" type="pres">
      <dgm:prSet presAssocID="{4BC977EA-8A6C-4FC3-9E61-0AFAAE22890C}" presName="parentText" presStyleLbl="node1" presStyleIdx="1" presStyleCnt="3" custScaleX="18146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D85A36-21D7-4512-950D-E43F617791D2}" type="pres">
      <dgm:prSet presAssocID="{4BC977EA-8A6C-4FC3-9E61-0AFAAE22890C}" presName="descendantText" presStyleLbl="alignAccFollowNode1" presStyleIdx="1" presStyleCnt="3" custScaleX="49150" custScaleY="837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2D93FE-A388-4A11-B964-47D0AFF03766}" type="pres">
      <dgm:prSet presAssocID="{8D727E09-8680-4088-9CFB-3D9D8ACC4F07}" presName="sp" presStyleCnt="0"/>
      <dgm:spPr/>
    </dgm:pt>
    <dgm:pt modelId="{578144BA-B62A-44C1-835C-35967240F0D4}" type="pres">
      <dgm:prSet presAssocID="{8ADB43DC-6150-4FA9-A4CC-C8886B80A727}" presName="linNode" presStyleCnt="0"/>
      <dgm:spPr/>
    </dgm:pt>
    <dgm:pt modelId="{D8139AC4-05C0-407B-944C-EDDBCAE3E3BE}" type="pres">
      <dgm:prSet presAssocID="{8ADB43DC-6150-4FA9-A4CC-C8886B80A727}" presName="parentText" presStyleLbl="node1" presStyleIdx="2" presStyleCnt="3" custScaleX="181033" custScaleY="7458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ACC8BA-E268-41E4-AF2B-30DE7EBB7F13}" type="pres">
      <dgm:prSet presAssocID="{8ADB43DC-6150-4FA9-A4CC-C8886B80A727}" presName="descendantText" presStyleLbl="alignAccFollowNode1" presStyleIdx="2" presStyleCnt="3" custScaleX="49238" custScaleY="762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EB141A6-E5CE-47BA-81AE-E061E5D2D4BF}" type="presOf" srcId="{2FB342AB-BA69-4C74-9B39-F8D19A54C447}" destId="{71D85A36-21D7-4512-950D-E43F617791D2}" srcOrd="0" destOrd="0" presId="urn:microsoft.com/office/officeart/2005/8/layout/vList5"/>
    <dgm:cxn modelId="{2156A4D9-6482-45F5-9F96-41F29175748C}" type="presOf" srcId="{76C7D47D-7737-4DF8-A46B-5D4F62C02106}" destId="{461980C5-CCD7-4168-88C5-1E807441AEAC}" srcOrd="0" destOrd="0" presId="urn:microsoft.com/office/officeart/2005/8/layout/vList5"/>
    <dgm:cxn modelId="{86E6DCD7-1EEC-4E44-AB50-10652D46D42D}" type="presOf" srcId="{C3D5341C-5F05-44EC-84AD-58168D9B4FA4}" destId="{85C96C4D-D913-4933-ADD4-07C51AD1C1A3}" srcOrd="0" destOrd="0" presId="urn:microsoft.com/office/officeart/2005/8/layout/vList5"/>
    <dgm:cxn modelId="{07F71D55-C3D4-422B-9ED9-4B1B9336B6F6}" type="presOf" srcId="{8ADB43DC-6150-4FA9-A4CC-C8886B80A727}" destId="{D8139AC4-05C0-407B-944C-EDDBCAE3E3BE}" srcOrd="0" destOrd="0" presId="urn:microsoft.com/office/officeart/2005/8/layout/vList5"/>
    <dgm:cxn modelId="{6D996690-D493-4C40-8A41-2ABE5C65A21D}" type="presOf" srcId="{13FCA48C-B124-4A6F-8B24-6FD19D85CB4D}" destId="{894D82AC-319A-4B19-B9A7-BA17535FF9B3}" srcOrd="0" destOrd="0" presId="urn:microsoft.com/office/officeart/2005/8/layout/vList5"/>
    <dgm:cxn modelId="{638CB3E7-5045-4745-BD51-95778D5A9E6F}" type="presOf" srcId="{5634AC89-4F58-44F9-A595-F6490D04F2A8}" destId="{48ACC8BA-E268-41E4-AF2B-30DE7EBB7F13}" srcOrd="0" destOrd="0" presId="urn:microsoft.com/office/officeart/2005/8/layout/vList5"/>
    <dgm:cxn modelId="{54AF6057-4C29-43A4-BB72-7B4EEBD05229}" srcId="{8ADB43DC-6150-4FA9-A4CC-C8886B80A727}" destId="{5634AC89-4F58-44F9-A595-F6490D04F2A8}" srcOrd="0" destOrd="0" parTransId="{3F42F3DA-C80B-4C2E-A169-20EFA9791DD1}" sibTransId="{A5605AEC-3BEC-487A-8715-2A4B6A866C5B}"/>
    <dgm:cxn modelId="{D0060690-463A-4090-A9F0-FC5A5EFA3BF7}" srcId="{76C7D47D-7737-4DF8-A46B-5D4F62C02106}" destId="{13FCA48C-B124-4A6F-8B24-6FD19D85CB4D}" srcOrd="0" destOrd="0" parTransId="{24DEEF15-F1D8-488E-B975-741D01FB9908}" sibTransId="{D1708C63-E865-41AD-9FB8-410957989D1A}"/>
    <dgm:cxn modelId="{4A7ABAB5-E10D-4BB8-8241-5A77802A08EC}" srcId="{4BC977EA-8A6C-4FC3-9E61-0AFAAE22890C}" destId="{2FB342AB-BA69-4C74-9B39-F8D19A54C447}" srcOrd="0" destOrd="0" parTransId="{27297F79-693C-4623-88B7-4F72DA62BB53}" sibTransId="{B533EEC7-2EEA-42FA-A55E-5265B4A7E10B}"/>
    <dgm:cxn modelId="{A28BBC82-EC22-443B-987B-8E17841C15A5}" srcId="{C3D5341C-5F05-44EC-84AD-58168D9B4FA4}" destId="{76C7D47D-7737-4DF8-A46B-5D4F62C02106}" srcOrd="0" destOrd="0" parTransId="{6449295F-F373-44A2-9BE7-3BA317753684}" sibTransId="{06955B12-8155-43D2-BC3D-D670225189C0}"/>
    <dgm:cxn modelId="{6706DC70-C1F7-4674-AD79-BE6624923E63}" type="presOf" srcId="{4BC977EA-8A6C-4FC3-9E61-0AFAAE22890C}" destId="{17EFB4BA-ADE4-4AD8-A6F7-73302D8CD2A3}" srcOrd="0" destOrd="0" presId="urn:microsoft.com/office/officeart/2005/8/layout/vList5"/>
    <dgm:cxn modelId="{68061E0C-A422-43D7-96F3-CB0D528BDF51}" srcId="{C3D5341C-5F05-44EC-84AD-58168D9B4FA4}" destId="{4BC977EA-8A6C-4FC3-9E61-0AFAAE22890C}" srcOrd="1" destOrd="0" parTransId="{00150A3C-854C-43E0-925D-4E2EC952C8C4}" sibTransId="{8D727E09-8680-4088-9CFB-3D9D8ACC4F07}"/>
    <dgm:cxn modelId="{ED7858A8-471C-4C71-BA49-D7A099AD6AFD}" srcId="{C3D5341C-5F05-44EC-84AD-58168D9B4FA4}" destId="{8ADB43DC-6150-4FA9-A4CC-C8886B80A727}" srcOrd="2" destOrd="0" parTransId="{7A1F96E2-2CDA-48EE-A9AE-1928799A069A}" sibTransId="{6A1D9DDF-558E-4379-A7DD-4A60186444FB}"/>
    <dgm:cxn modelId="{55D7BA61-532F-4137-AD76-C129FE619E3C}" type="presParOf" srcId="{85C96C4D-D913-4933-ADD4-07C51AD1C1A3}" destId="{CC4B8577-A8D2-4F23-BF7A-21AB7ED3D9E3}" srcOrd="0" destOrd="0" presId="urn:microsoft.com/office/officeart/2005/8/layout/vList5"/>
    <dgm:cxn modelId="{6DE9C570-4A5C-47B1-A5FA-91FC34AD9A32}" type="presParOf" srcId="{CC4B8577-A8D2-4F23-BF7A-21AB7ED3D9E3}" destId="{461980C5-CCD7-4168-88C5-1E807441AEAC}" srcOrd="0" destOrd="0" presId="urn:microsoft.com/office/officeart/2005/8/layout/vList5"/>
    <dgm:cxn modelId="{7DEF6516-9A7E-42A0-89BA-02E9239753B0}" type="presParOf" srcId="{CC4B8577-A8D2-4F23-BF7A-21AB7ED3D9E3}" destId="{894D82AC-319A-4B19-B9A7-BA17535FF9B3}" srcOrd="1" destOrd="0" presId="urn:microsoft.com/office/officeart/2005/8/layout/vList5"/>
    <dgm:cxn modelId="{881D8461-85BD-43A1-A33A-A4F6293822C3}" type="presParOf" srcId="{85C96C4D-D913-4933-ADD4-07C51AD1C1A3}" destId="{2AA3C639-F9AC-442D-943F-938B37720B8C}" srcOrd="1" destOrd="0" presId="urn:microsoft.com/office/officeart/2005/8/layout/vList5"/>
    <dgm:cxn modelId="{43A21225-865F-4870-9038-914D239D5B56}" type="presParOf" srcId="{85C96C4D-D913-4933-ADD4-07C51AD1C1A3}" destId="{A10BB0BF-68F5-4952-8033-4998124DCDBB}" srcOrd="2" destOrd="0" presId="urn:microsoft.com/office/officeart/2005/8/layout/vList5"/>
    <dgm:cxn modelId="{5FB8567F-D280-4DA4-9F22-A2DDDC8E860E}" type="presParOf" srcId="{A10BB0BF-68F5-4952-8033-4998124DCDBB}" destId="{17EFB4BA-ADE4-4AD8-A6F7-73302D8CD2A3}" srcOrd="0" destOrd="0" presId="urn:microsoft.com/office/officeart/2005/8/layout/vList5"/>
    <dgm:cxn modelId="{B8B29158-F558-4782-9BCB-E9DDB49F4F6A}" type="presParOf" srcId="{A10BB0BF-68F5-4952-8033-4998124DCDBB}" destId="{71D85A36-21D7-4512-950D-E43F617791D2}" srcOrd="1" destOrd="0" presId="urn:microsoft.com/office/officeart/2005/8/layout/vList5"/>
    <dgm:cxn modelId="{A9867D3A-B815-4F55-880C-618785528140}" type="presParOf" srcId="{85C96C4D-D913-4933-ADD4-07C51AD1C1A3}" destId="{132D93FE-A388-4A11-B964-47D0AFF03766}" srcOrd="3" destOrd="0" presId="urn:microsoft.com/office/officeart/2005/8/layout/vList5"/>
    <dgm:cxn modelId="{952870D5-70B9-4EDF-B349-97C0F206896D}" type="presParOf" srcId="{85C96C4D-D913-4933-ADD4-07C51AD1C1A3}" destId="{578144BA-B62A-44C1-835C-35967240F0D4}" srcOrd="4" destOrd="0" presId="urn:microsoft.com/office/officeart/2005/8/layout/vList5"/>
    <dgm:cxn modelId="{6E99B72D-0DEA-44FA-93BA-D8FDAE670BCC}" type="presParOf" srcId="{578144BA-B62A-44C1-835C-35967240F0D4}" destId="{D8139AC4-05C0-407B-944C-EDDBCAE3E3BE}" srcOrd="0" destOrd="0" presId="urn:microsoft.com/office/officeart/2005/8/layout/vList5"/>
    <dgm:cxn modelId="{008A94A6-5829-46C0-B912-3B89F5D6DC58}" type="presParOf" srcId="{578144BA-B62A-44C1-835C-35967240F0D4}" destId="{48ACC8BA-E268-41E4-AF2B-30DE7EBB7F1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544F80-ED9E-4CFE-824F-77D3BD1980B1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663F59-AD36-43AB-8F30-1441200C701C}">
      <dgm:prSet phldrT="[Текст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Направления</a:t>
          </a: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63371164-9182-498F-9E44-F0C9C3FF271F}" type="parTrans" cxnId="{E5E3D9AA-A37C-4DB9-9D86-5CBADA83AA4E}">
      <dgm:prSet/>
      <dgm:spPr/>
      <dgm:t>
        <a:bodyPr/>
        <a:lstStyle/>
        <a:p>
          <a:endParaRPr lang="ru-RU"/>
        </a:p>
      </dgm:t>
    </dgm:pt>
    <dgm:pt modelId="{7E32A884-9872-4EA1-9A33-8D14C4D44423}" type="sibTrans" cxnId="{E5E3D9AA-A37C-4DB9-9D86-5CBADA83AA4E}">
      <dgm:prSet/>
      <dgm:spPr/>
      <dgm:t>
        <a:bodyPr/>
        <a:lstStyle/>
        <a:p>
          <a:endParaRPr lang="ru-RU"/>
        </a:p>
      </dgm:t>
    </dgm:pt>
    <dgm:pt modelId="{FEE40351-32B1-4493-B6C7-D033C55D62FA}">
      <dgm:prSet phldrT="[Текст]"/>
      <dgm:spPr/>
      <dgm:t>
        <a:bodyPr/>
        <a:lstStyle/>
        <a:p>
          <a:r>
            <a:rPr lang="ru-RU" b="1" dirty="0" smtClean="0"/>
            <a:t>Я и моё тело</a:t>
          </a:r>
          <a:endParaRPr lang="ru-RU" b="1" dirty="0"/>
        </a:p>
      </dgm:t>
    </dgm:pt>
    <dgm:pt modelId="{9372DAD6-925A-4114-9BFD-63CC13C44764}" type="parTrans" cxnId="{CDDE2780-7EBC-4557-99A7-B7E157EF7749}">
      <dgm:prSet/>
      <dgm:spPr/>
      <dgm:t>
        <a:bodyPr/>
        <a:lstStyle/>
        <a:p>
          <a:endParaRPr lang="ru-RU"/>
        </a:p>
      </dgm:t>
    </dgm:pt>
    <dgm:pt modelId="{13B301B4-DD5E-4C13-9D8E-40DF8B2570EE}" type="sibTrans" cxnId="{CDDE2780-7EBC-4557-99A7-B7E157EF7749}">
      <dgm:prSet/>
      <dgm:spPr/>
      <dgm:t>
        <a:bodyPr/>
        <a:lstStyle/>
        <a:p>
          <a:endParaRPr lang="ru-RU"/>
        </a:p>
      </dgm:t>
    </dgm:pt>
    <dgm:pt modelId="{756E714F-36AB-4CDB-A7A8-A23DB6B8D773}">
      <dgm:prSet phldrT="[Текст]"/>
      <dgm:spPr/>
      <dgm:t>
        <a:bodyPr/>
        <a:lstStyle/>
        <a:p>
          <a:r>
            <a:rPr lang="ru-RU" b="1" dirty="0" smtClean="0"/>
            <a:t>Я и другие</a:t>
          </a:r>
          <a:endParaRPr lang="ru-RU" b="1" dirty="0"/>
        </a:p>
      </dgm:t>
    </dgm:pt>
    <dgm:pt modelId="{06106F33-8503-4EBE-BDA3-65182CE61EAB}" type="parTrans" cxnId="{A36FA731-1F35-4960-B666-73B634101371}">
      <dgm:prSet/>
      <dgm:spPr/>
      <dgm:t>
        <a:bodyPr/>
        <a:lstStyle/>
        <a:p>
          <a:endParaRPr lang="ru-RU"/>
        </a:p>
      </dgm:t>
    </dgm:pt>
    <dgm:pt modelId="{45248696-AD82-41D1-82B4-87AAF2963B81}" type="sibTrans" cxnId="{A36FA731-1F35-4960-B666-73B634101371}">
      <dgm:prSet/>
      <dgm:spPr/>
      <dgm:t>
        <a:bodyPr/>
        <a:lstStyle/>
        <a:p>
          <a:endParaRPr lang="ru-RU"/>
        </a:p>
      </dgm:t>
    </dgm:pt>
    <dgm:pt modelId="{09D30867-4A5F-4EB1-8083-991E316CD91B}">
      <dgm:prSet phldrT="[Текст]"/>
      <dgm:spPr/>
      <dgm:t>
        <a:bodyPr/>
        <a:lstStyle/>
        <a:p>
          <a:r>
            <a:rPr lang="ru-RU" b="1" dirty="0" smtClean="0"/>
            <a:t>Я и мои эмоции</a:t>
          </a:r>
          <a:endParaRPr lang="ru-RU" b="1" dirty="0"/>
        </a:p>
      </dgm:t>
    </dgm:pt>
    <dgm:pt modelId="{A3DAEA14-9514-4109-8E79-F4D66931193F}" type="parTrans" cxnId="{35D63B0C-C04B-4710-A4B9-BB48B7D7F5E5}">
      <dgm:prSet/>
      <dgm:spPr/>
      <dgm:t>
        <a:bodyPr/>
        <a:lstStyle/>
        <a:p>
          <a:endParaRPr lang="ru-RU"/>
        </a:p>
      </dgm:t>
    </dgm:pt>
    <dgm:pt modelId="{F0C75E95-E157-4A1E-A031-AC1D093CBBDC}" type="sibTrans" cxnId="{35D63B0C-C04B-4710-A4B9-BB48B7D7F5E5}">
      <dgm:prSet/>
      <dgm:spPr/>
      <dgm:t>
        <a:bodyPr/>
        <a:lstStyle/>
        <a:p>
          <a:endParaRPr lang="ru-RU"/>
        </a:p>
      </dgm:t>
    </dgm:pt>
    <dgm:pt modelId="{B7D12057-15ED-40DA-AF2B-F259D0452B6B}">
      <dgm:prSet phldrT="[Текст]"/>
      <dgm:spPr/>
      <dgm:t>
        <a:bodyPr/>
        <a:lstStyle/>
        <a:p>
          <a:r>
            <a:rPr lang="ru-RU" b="1" dirty="0" smtClean="0"/>
            <a:t>Я и Я</a:t>
          </a:r>
          <a:endParaRPr lang="ru-RU" b="1" dirty="0"/>
        </a:p>
      </dgm:t>
    </dgm:pt>
    <dgm:pt modelId="{2A568F18-7E32-447B-B9EC-8219F7DFCCCB}" type="parTrans" cxnId="{44C94D08-09F4-4244-A919-0BA243F90617}">
      <dgm:prSet/>
      <dgm:spPr/>
      <dgm:t>
        <a:bodyPr/>
        <a:lstStyle/>
        <a:p>
          <a:endParaRPr lang="ru-RU"/>
        </a:p>
      </dgm:t>
    </dgm:pt>
    <dgm:pt modelId="{D0D221B6-3C4B-4BAC-9271-D07A78F05F1B}" type="sibTrans" cxnId="{44C94D08-09F4-4244-A919-0BA243F90617}">
      <dgm:prSet/>
      <dgm:spPr/>
      <dgm:t>
        <a:bodyPr/>
        <a:lstStyle/>
        <a:p>
          <a:endParaRPr lang="ru-RU"/>
        </a:p>
      </dgm:t>
    </dgm:pt>
    <dgm:pt modelId="{80AC4CEE-538B-4C6C-857E-A93AF3BEA6B0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100" b="1" dirty="0" smtClean="0"/>
            <a:t>Я и мой язык</a:t>
          </a:r>
          <a:endParaRPr lang="ru-RU" sz="3100" b="1" dirty="0"/>
        </a:p>
      </dgm:t>
    </dgm:pt>
    <dgm:pt modelId="{4A12E782-264D-4599-B674-B246B5FC0907}" type="parTrans" cxnId="{F72AC74F-E82F-4056-A065-74D0ECAFB76E}">
      <dgm:prSet/>
      <dgm:spPr/>
      <dgm:t>
        <a:bodyPr/>
        <a:lstStyle/>
        <a:p>
          <a:endParaRPr lang="ru-RU"/>
        </a:p>
      </dgm:t>
    </dgm:pt>
    <dgm:pt modelId="{D7979AAB-75DB-404A-8C69-38C027125739}" type="sibTrans" cxnId="{F72AC74F-E82F-4056-A065-74D0ECAFB76E}">
      <dgm:prSet/>
      <dgm:spPr/>
      <dgm:t>
        <a:bodyPr/>
        <a:lstStyle/>
        <a:p>
          <a:endParaRPr lang="ru-RU"/>
        </a:p>
      </dgm:t>
    </dgm:pt>
    <dgm:pt modelId="{608DD846-454E-4002-823C-DAFFAD1348E2}" type="pres">
      <dgm:prSet presAssocID="{40544F80-ED9E-4CFE-824F-77D3BD1980B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E62A4B-3B5C-4B9C-95A7-D4E48D08CFD1}" type="pres">
      <dgm:prSet presAssocID="{3A663F59-AD36-43AB-8F30-1441200C701C}" presName="centerShape" presStyleLbl="node0" presStyleIdx="0" presStyleCnt="1" custScaleX="175794" custScaleY="90359" custLinFactNeighborX="-721" custLinFactNeighborY="-3505"/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DEFF883D-887C-41F3-B655-85B7A76DA042}" type="pres">
      <dgm:prSet presAssocID="{9372DAD6-925A-4114-9BFD-63CC13C44764}" presName="Name9" presStyleLbl="parChTrans1D2" presStyleIdx="0" presStyleCnt="5"/>
      <dgm:spPr/>
      <dgm:t>
        <a:bodyPr/>
        <a:lstStyle/>
        <a:p>
          <a:endParaRPr lang="ru-RU"/>
        </a:p>
      </dgm:t>
    </dgm:pt>
    <dgm:pt modelId="{1DF48E54-24BB-45E7-A982-63A0E37574AB}" type="pres">
      <dgm:prSet presAssocID="{9372DAD6-925A-4114-9BFD-63CC13C44764}" presName="connTx" presStyleLbl="parChTrans1D2" presStyleIdx="0" presStyleCnt="5"/>
      <dgm:spPr/>
      <dgm:t>
        <a:bodyPr/>
        <a:lstStyle/>
        <a:p>
          <a:endParaRPr lang="ru-RU"/>
        </a:p>
      </dgm:t>
    </dgm:pt>
    <dgm:pt modelId="{0153EAB6-8D81-4165-A9C4-37954A790595}" type="pres">
      <dgm:prSet presAssocID="{FEE40351-32B1-4493-B6C7-D033C55D62FA}" presName="node" presStyleLbl="node1" presStyleIdx="0" presStyleCnt="5" custScaleX="13837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3244A46A-65C3-47FE-9466-21ADA93DFDB2}" type="pres">
      <dgm:prSet presAssocID="{06106F33-8503-4EBE-BDA3-65182CE61EAB}" presName="Name9" presStyleLbl="parChTrans1D2" presStyleIdx="1" presStyleCnt="5"/>
      <dgm:spPr/>
      <dgm:t>
        <a:bodyPr/>
        <a:lstStyle/>
        <a:p>
          <a:endParaRPr lang="ru-RU"/>
        </a:p>
      </dgm:t>
    </dgm:pt>
    <dgm:pt modelId="{7F28C2F7-C0A2-4517-9742-55C6807F16F1}" type="pres">
      <dgm:prSet presAssocID="{06106F33-8503-4EBE-BDA3-65182CE61EAB}" presName="connTx" presStyleLbl="parChTrans1D2" presStyleIdx="1" presStyleCnt="5"/>
      <dgm:spPr/>
      <dgm:t>
        <a:bodyPr/>
        <a:lstStyle/>
        <a:p>
          <a:endParaRPr lang="ru-RU"/>
        </a:p>
      </dgm:t>
    </dgm:pt>
    <dgm:pt modelId="{60D788CA-1EB2-4864-967E-ABC48DB0DB8E}" type="pres">
      <dgm:prSet presAssocID="{756E714F-36AB-4CDB-A7A8-A23DB6B8D773}" presName="node" presStyleLbl="node1" presStyleIdx="1" presStyleCnt="5" custScaleX="138370" custRadScaleRad="139954" custRadScaleInc="2463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FE2B6272-8B4E-485F-B0BB-6F0295D0D832}" type="pres">
      <dgm:prSet presAssocID="{A3DAEA14-9514-4109-8E79-F4D66931193F}" presName="Name9" presStyleLbl="parChTrans1D2" presStyleIdx="2" presStyleCnt="5"/>
      <dgm:spPr/>
      <dgm:t>
        <a:bodyPr/>
        <a:lstStyle/>
        <a:p>
          <a:endParaRPr lang="ru-RU"/>
        </a:p>
      </dgm:t>
    </dgm:pt>
    <dgm:pt modelId="{5B5ECD9A-5A8E-497B-8369-4DF239E77FFC}" type="pres">
      <dgm:prSet presAssocID="{A3DAEA14-9514-4109-8E79-F4D66931193F}" presName="connTx" presStyleLbl="parChTrans1D2" presStyleIdx="2" presStyleCnt="5"/>
      <dgm:spPr/>
      <dgm:t>
        <a:bodyPr/>
        <a:lstStyle/>
        <a:p>
          <a:endParaRPr lang="ru-RU"/>
        </a:p>
      </dgm:t>
    </dgm:pt>
    <dgm:pt modelId="{15F9DB6B-B5B5-4A5C-97F1-BDB0369E07A9}" type="pres">
      <dgm:prSet presAssocID="{09D30867-4A5F-4EB1-8083-991E316CD91B}" presName="node" presStyleLbl="node1" presStyleIdx="2" presStyleCnt="5" custScaleX="140473" custRadScaleRad="114670" custRadScaleInc="-2734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6E74AD0A-3376-432D-9F92-A3AE8438C214}" type="pres">
      <dgm:prSet presAssocID="{4A12E782-264D-4599-B674-B246B5FC0907}" presName="Name9" presStyleLbl="parChTrans1D2" presStyleIdx="3" presStyleCnt="5"/>
      <dgm:spPr/>
      <dgm:t>
        <a:bodyPr/>
        <a:lstStyle/>
        <a:p>
          <a:endParaRPr lang="ru-RU"/>
        </a:p>
      </dgm:t>
    </dgm:pt>
    <dgm:pt modelId="{93275B56-63AA-4B7E-9357-3FF7D993091C}" type="pres">
      <dgm:prSet presAssocID="{4A12E782-264D-4599-B674-B246B5FC0907}" presName="connTx" presStyleLbl="parChTrans1D2" presStyleIdx="3" presStyleCnt="5"/>
      <dgm:spPr/>
      <dgm:t>
        <a:bodyPr/>
        <a:lstStyle/>
        <a:p>
          <a:endParaRPr lang="ru-RU"/>
        </a:p>
      </dgm:t>
    </dgm:pt>
    <dgm:pt modelId="{09137A7F-8DFA-4D9F-A796-C0981D5DF5E2}" type="pres">
      <dgm:prSet presAssocID="{80AC4CEE-538B-4C6C-857E-A93AF3BEA6B0}" presName="node" presStyleLbl="node1" presStyleIdx="3" presStyleCnt="5" custScaleX="138537" custRadScaleRad="106023" custRadScaleInc="1420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20EB9331-765A-4839-A25D-0582389DDC39}" type="pres">
      <dgm:prSet presAssocID="{2A568F18-7E32-447B-B9EC-8219F7DFCCCB}" presName="Name9" presStyleLbl="parChTrans1D2" presStyleIdx="4" presStyleCnt="5"/>
      <dgm:spPr/>
      <dgm:t>
        <a:bodyPr/>
        <a:lstStyle/>
        <a:p>
          <a:endParaRPr lang="ru-RU"/>
        </a:p>
      </dgm:t>
    </dgm:pt>
    <dgm:pt modelId="{2ED81E93-E28F-4735-8A6D-E6C52863E8E7}" type="pres">
      <dgm:prSet presAssocID="{2A568F18-7E32-447B-B9EC-8219F7DFCCCB}" presName="connTx" presStyleLbl="parChTrans1D2" presStyleIdx="4" presStyleCnt="5"/>
      <dgm:spPr/>
      <dgm:t>
        <a:bodyPr/>
        <a:lstStyle/>
        <a:p>
          <a:endParaRPr lang="ru-RU"/>
        </a:p>
      </dgm:t>
    </dgm:pt>
    <dgm:pt modelId="{60AF1A07-F9C6-4B48-B76A-B5C6F9C4896D}" type="pres">
      <dgm:prSet presAssocID="{B7D12057-15ED-40DA-AF2B-F259D0452B6B}" presName="node" presStyleLbl="node1" presStyleIdx="4" presStyleCnt="5" custScaleX="138693" custRadScaleRad="139496" custRadScaleInc="-2455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</dgm:ptLst>
  <dgm:cxnLst>
    <dgm:cxn modelId="{FCA0B603-1163-4A21-A391-D6C026DFE4EB}" type="presOf" srcId="{A3DAEA14-9514-4109-8E79-F4D66931193F}" destId="{5B5ECD9A-5A8E-497B-8369-4DF239E77FFC}" srcOrd="1" destOrd="0" presId="urn:microsoft.com/office/officeart/2005/8/layout/radial1"/>
    <dgm:cxn modelId="{C821B5B4-4D4F-4F5F-8C15-2ECB5D953275}" type="presOf" srcId="{4A12E782-264D-4599-B674-B246B5FC0907}" destId="{93275B56-63AA-4B7E-9357-3FF7D993091C}" srcOrd="1" destOrd="0" presId="urn:microsoft.com/office/officeart/2005/8/layout/radial1"/>
    <dgm:cxn modelId="{CDDE2780-7EBC-4557-99A7-B7E157EF7749}" srcId="{3A663F59-AD36-43AB-8F30-1441200C701C}" destId="{FEE40351-32B1-4493-B6C7-D033C55D62FA}" srcOrd="0" destOrd="0" parTransId="{9372DAD6-925A-4114-9BFD-63CC13C44764}" sibTransId="{13B301B4-DD5E-4C13-9D8E-40DF8B2570EE}"/>
    <dgm:cxn modelId="{97F1BAA4-48FC-45E6-87FE-2455068E9B6A}" type="presOf" srcId="{9372DAD6-925A-4114-9BFD-63CC13C44764}" destId="{1DF48E54-24BB-45E7-A982-63A0E37574AB}" srcOrd="1" destOrd="0" presId="urn:microsoft.com/office/officeart/2005/8/layout/radial1"/>
    <dgm:cxn modelId="{E5E3D9AA-A37C-4DB9-9D86-5CBADA83AA4E}" srcId="{40544F80-ED9E-4CFE-824F-77D3BD1980B1}" destId="{3A663F59-AD36-43AB-8F30-1441200C701C}" srcOrd="0" destOrd="0" parTransId="{63371164-9182-498F-9E44-F0C9C3FF271F}" sibTransId="{7E32A884-9872-4EA1-9A33-8D14C4D44423}"/>
    <dgm:cxn modelId="{11A340B2-60B2-41B4-81A1-E76899F7BD5E}" type="presOf" srcId="{06106F33-8503-4EBE-BDA3-65182CE61EAB}" destId="{3244A46A-65C3-47FE-9466-21ADA93DFDB2}" srcOrd="0" destOrd="0" presId="urn:microsoft.com/office/officeart/2005/8/layout/radial1"/>
    <dgm:cxn modelId="{854B52B1-AF59-411B-B7BE-DB7D4CD723AA}" type="presOf" srcId="{4A12E782-264D-4599-B674-B246B5FC0907}" destId="{6E74AD0A-3376-432D-9F92-A3AE8438C214}" srcOrd="0" destOrd="0" presId="urn:microsoft.com/office/officeart/2005/8/layout/radial1"/>
    <dgm:cxn modelId="{D6A743F6-1C5C-4BD6-8480-840A71148AEF}" type="presOf" srcId="{40544F80-ED9E-4CFE-824F-77D3BD1980B1}" destId="{608DD846-454E-4002-823C-DAFFAD1348E2}" srcOrd="0" destOrd="0" presId="urn:microsoft.com/office/officeart/2005/8/layout/radial1"/>
    <dgm:cxn modelId="{F07B63B4-3A66-46E7-B149-4DDBA5EA6087}" type="presOf" srcId="{3A663F59-AD36-43AB-8F30-1441200C701C}" destId="{14E62A4B-3B5C-4B9C-95A7-D4E48D08CFD1}" srcOrd="0" destOrd="0" presId="urn:microsoft.com/office/officeart/2005/8/layout/radial1"/>
    <dgm:cxn modelId="{D06BB058-44E1-4B10-9DFF-A072CB8B02B0}" type="presOf" srcId="{756E714F-36AB-4CDB-A7A8-A23DB6B8D773}" destId="{60D788CA-1EB2-4864-967E-ABC48DB0DB8E}" srcOrd="0" destOrd="0" presId="urn:microsoft.com/office/officeart/2005/8/layout/radial1"/>
    <dgm:cxn modelId="{A36FA731-1F35-4960-B666-73B634101371}" srcId="{3A663F59-AD36-43AB-8F30-1441200C701C}" destId="{756E714F-36AB-4CDB-A7A8-A23DB6B8D773}" srcOrd="1" destOrd="0" parTransId="{06106F33-8503-4EBE-BDA3-65182CE61EAB}" sibTransId="{45248696-AD82-41D1-82B4-87AAF2963B81}"/>
    <dgm:cxn modelId="{F72AC74F-E82F-4056-A065-74D0ECAFB76E}" srcId="{3A663F59-AD36-43AB-8F30-1441200C701C}" destId="{80AC4CEE-538B-4C6C-857E-A93AF3BEA6B0}" srcOrd="3" destOrd="0" parTransId="{4A12E782-264D-4599-B674-B246B5FC0907}" sibTransId="{D7979AAB-75DB-404A-8C69-38C027125739}"/>
    <dgm:cxn modelId="{35D63B0C-C04B-4710-A4B9-BB48B7D7F5E5}" srcId="{3A663F59-AD36-43AB-8F30-1441200C701C}" destId="{09D30867-4A5F-4EB1-8083-991E316CD91B}" srcOrd="2" destOrd="0" parTransId="{A3DAEA14-9514-4109-8E79-F4D66931193F}" sibTransId="{F0C75E95-E157-4A1E-A031-AC1D093CBBDC}"/>
    <dgm:cxn modelId="{A9D03CE1-6EE8-49A4-9ABB-6E0D406282A0}" type="presOf" srcId="{09D30867-4A5F-4EB1-8083-991E316CD91B}" destId="{15F9DB6B-B5B5-4A5C-97F1-BDB0369E07A9}" srcOrd="0" destOrd="0" presId="urn:microsoft.com/office/officeart/2005/8/layout/radial1"/>
    <dgm:cxn modelId="{19442526-C9F9-4B9A-88C6-63C3CF6AB90C}" type="presOf" srcId="{80AC4CEE-538B-4C6C-857E-A93AF3BEA6B0}" destId="{09137A7F-8DFA-4D9F-A796-C0981D5DF5E2}" srcOrd="0" destOrd="0" presId="urn:microsoft.com/office/officeart/2005/8/layout/radial1"/>
    <dgm:cxn modelId="{DFFC7BF5-54DC-4C3F-8130-A8215B1B369C}" type="presOf" srcId="{A3DAEA14-9514-4109-8E79-F4D66931193F}" destId="{FE2B6272-8B4E-485F-B0BB-6F0295D0D832}" srcOrd="0" destOrd="0" presId="urn:microsoft.com/office/officeart/2005/8/layout/radial1"/>
    <dgm:cxn modelId="{066B882F-E786-460B-817A-FB393184E03C}" type="presOf" srcId="{2A568F18-7E32-447B-B9EC-8219F7DFCCCB}" destId="{2ED81E93-E28F-4735-8A6D-E6C52863E8E7}" srcOrd="1" destOrd="0" presId="urn:microsoft.com/office/officeart/2005/8/layout/radial1"/>
    <dgm:cxn modelId="{3554F775-795D-4170-B5CB-7936882ED806}" type="presOf" srcId="{2A568F18-7E32-447B-B9EC-8219F7DFCCCB}" destId="{20EB9331-765A-4839-A25D-0582389DDC39}" srcOrd="0" destOrd="0" presId="urn:microsoft.com/office/officeart/2005/8/layout/radial1"/>
    <dgm:cxn modelId="{A3DA770F-7555-43D7-A541-EBA30F992CF1}" type="presOf" srcId="{06106F33-8503-4EBE-BDA3-65182CE61EAB}" destId="{7F28C2F7-C0A2-4517-9742-55C6807F16F1}" srcOrd="1" destOrd="0" presId="urn:microsoft.com/office/officeart/2005/8/layout/radial1"/>
    <dgm:cxn modelId="{228885DA-F2FD-4EE9-85E6-48596B793AC3}" type="presOf" srcId="{FEE40351-32B1-4493-B6C7-D033C55D62FA}" destId="{0153EAB6-8D81-4165-A9C4-37954A790595}" srcOrd="0" destOrd="0" presId="urn:microsoft.com/office/officeart/2005/8/layout/radial1"/>
    <dgm:cxn modelId="{C16E7A8B-4A84-4E6A-A88E-D62E0512640B}" type="presOf" srcId="{B7D12057-15ED-40DA-AF2B-F259D0452B6B}" destId="{60AF1A07-F9C6-4B48-B76A-B5C6F9C4896D}" srcOrd="0" destOrd="0" presId="urn:microsoft.com/office/officeart/2005/8/layout/radial1"/>
    <dgm:cxn modelId="{44C94D08-09F4-4244-A919-0BA243F90617}" srcId="{3A663F59-AD36-43AB-8F30-1441200C701C}" destId="{B7D12057-15ED-40DA-AF2B-F259D0452B6B}" srcOrd="4" destOrd="0" parTransId="{2A568F18-7E32-447B-B9EC-8219F7DFCCCB}" sibTransId="{D0D221B6-3C4B-4BAC-9271-D07A78F05F1B}"/>
    <dgm:cxn modelId="{1840869B-7A86-4006-88AE-FEE3BBA1E839}" type="presOf" srcId="{9372DAD6-925A-4114-9BFD-63CC13C44764}" destId="{DEFF883D-887C-41F3-B655-85B7A76DA042}" srcOrd="0" destOrd="0" presId="urn:microsoft.com/office/officeart/2005/8/layout/radial1"/>
    <dgm:cxn modelId="{AAB5DA9A-E695-4C66-8221-80FC42C7EED4}" type="presParOf" srcId="{608DD846-454E-4002-823C-DAFFAD1348E2}" destId="{14E62A4B-3B5C-4B9C-95A7-D4E48D08CFD1}" srcOrd="0" destOrd="0" presId="urn:microsoft.com/office/officeart/2005/8/layout/radial1"/>
    <dgm:cxn modelId="{7A58CD46-D62E-459D-9963-B5C93649E07E}" type="presParOf" srcId="{608DD846-454E-4002-823C-DAFFAD1348E2}" destId="{DEFF883D-887C-41F3-B655-85B7A76DA042}" srcOrd="1" destOrd="0" presId="urn:microsoft.com/office/officeart/2005/8/layout/radial1"/>
    <dgm:cxn modelId="{13CEBC00-4FD3-479A-8D15-8C4ECD20AA53}" type="presParOf" srcId="{DEFF883D-887C-41F3-B655-85B7A76DA042}" destId="{1DF48E54-24BB-45E7-A982-63A0E37574AB}" srcOrd="0" destOrd="0" presId="urn:microsoft.com/office/officeart/2005/8/layout/radial1"/>
    <dgm:cxn modelId="{F5A7811B-1D85-434E-9922-28C3DB798C35}" type="presParOf" srcId="{608DD846-454E-4002-823C-DAFFAD1348E2}" destId="{0153EAB6-8D81-4165-A9C4-37954A790595}" srcOrd="2" destOrd="0" presId="urn:microsoft.com/office/officeart/2005/8/layout/radial1"/>
    <dgm:cxn modelId="{3BB29566-7D40-448A-A545-0572C69859B8}" type="presParOf" srcId="{608DD846-454E-4002-823C-DAFFAD1348E2}" destId="{3244A46A-65C3-47FE-9466-21ADA93DFDB2}" srcOrd="3" destOrd="0" presId="urn:microsoft.com/office/officeart/2005/8/layout/radial1"/>
    <dgm:cxn modelId="{0A372C1D-C0EF-4617-9D39-B6EDF3287B61}" type="presParOf" srcId="{3244A46A-65C3-47FE-9466-21ADA93DFDB2}" destId="{7F28C2F7-C0A2-4517-9742-55C6807F16F1}" srcOrd="0" destOrd="0" presId="urn:microsoft.com/office/officeart/2005/8/layout/radial1"/>
    <dgm:cxn modelId="{E2D4AF09-6114-4039-AAB0-B5C443E15ED8}" type="presParOf" srcId="{608DD846-454E-4002-823C-DAFFAD1348E2}" destId="{60D788CA-1EB2-4864-967E-ABC48DB0DB8E}" srcOrd="4" destOrd="0" presId="urn:microsoft.com/office/officeart/2005/8/layout/radial1"/>
    <dgm:cxn modelId="{2EEABD4D-A093-4AC5-AE65-E0BC0F9E0690}" type="presParOf" srcId="{608DD846-454E-4002-823C-DAFFAD1348E2}" destId="{FE2B6272-8B4E-485F-B0BB-6F0295D0D832}" srcOrd="5" destOrd="0" presId="urn:microsoft.com/office/officeart/2005/8/layout/radial1"/>
    <dgm:cxn modelId="{6189B241-90C9-4D9A-87D6-1A11F13AD4F2}" type="presParOf" srcId="{FE2B6272-8B4E-485F-B0BB-6F0295D0D832}" destId="{5B5ECD9A-5A8E-497B-8369-4DF239E77FFC}" srcOrd="0" destOrd="0" presId="urn:microsoft.com/office/officeart/2005/8/layout/radial1"/>
    <dgm:cxn modelId="{0250D526-0A36-427A-9413-7185173B7F48}" type="presParOf" srcId="{608DD846-454E-4002-823C-DAFFAD1348E2}" destId="{15F9DB6B-B5B5-4A5C-97F1-BDB0369E07A9}" srcOrd="6" destOrd="0" presId="urn:microsoft.com/office/officeart/2005/8/layout/radial1"/>
    <dgm:cxn modelId="{BB21733E-703F-4F8E-A9AC-10079EA5A89B}" type="presParOf" srcId="{608DD846-454E-4002-823C-DAFFAD1348E2}" destId="{6E74AD0A-3376-432D-9F92-A3AE8438C214}" srcOrd="7" destOrd="0" presId="urn:microsoft.com/office/officeart/2005/8/layout/radial1"/>
    <dgm:cxn modelId="{18E38470-10E3-4C35-8804-EA478DCB7466}" type="presParOf" srcId="{6E74AD0A-3376-432D-9F92-A3AE8438C214}" destId="{93275B56-63AA-4B7E-9357-3FF7D993091C}" srcOrd="0" destOrd="0" presId="urn:microsoft.com/office/officeart/2005/8/layout/radial1"/>
    <dgm:cxn modelId="{F782D37D-20D3-4D89-B8A5-3E17C32EDAC7}" type="presParOf" srcId="{608DD846-454E-4002-823C-DAFFAD1348E2}" destId="{09137A7F-8DFA-4D9F-A796-C0981D5DF5E2}" srcOrd="8" destOrd="0" presId="urn:microsoft.com/office/officeart/2005/8/layout/radial1"/>
    <dgm:cxn modelId="{5229A241-1CE6-4BE4-9296-527B0DE10D81}" type="presParOf" srcId="{608DD846-454E-4002-823C-DAFFAD1348E2}" destId="{20EB9331-765A-4839-A25D-0582389DDC39}" srcOrd="9" destOrd="0" presId="urn:microsoft.com/office/officeart/2005/8/layout/radial1"/>
    <dgm:cxn modelId="{F6446713-C331-42A5-91C6-E16915FE11AF}" type="presParOf" srcId="{20EB9331-765A-4839-A25D-0582389DDC39}" destId="{2ED81E93-E28F-4735-8A6D-E6C52863E8E7}" srcOrd="0" destOrd="0" presId="urn:microsoft.com/office/officeart/2005/8/layout/radial1"/>
    <dgm:cxn modelId="{A69D122B-9B51-4C7C-906C-0F6E545FCB0E}" type="presParOf" srcId="{608DD846-454E-4002-823C-DAFFAD1348E2}" destId="{60AF1A07-F9C6-4B48-B76A-B5C6F9C4896D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4D82AC-319A-4B19-B9A7-BA17535FF9B3}">
      <dsp:nvSpPr>
        <dsp:cNvPr id="0" name=""/>
        <dsp:cNvSpPr/>
      </dsp:nvSpPr>
      <dsp:spPr>
        <a:xfrm rot="5400000">
          <a:off x="6785745" y="-792714"/>
          <a:ext cx="1007866" cy="275318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1" kern="1200" dirty="0" smtClean="0"/>
            <a:t>«Я хочу!»</a:t>
          </a:r>
          <a:endParaRPr lang="ru-RU" sz="3200" b="1" kern="1200" dirty="0"/>
        </a:p>
      </dsp:txBody>
      <dsp:txXfrm rot="5400000">
        <a:off x="6785745" y="-792714"/>
        <a:ext cx="1007866" cy="2753181"/>
      </dsp:txXfrm>
    </dsp:sp>
    <dsp:sp modelId="{461980C5-CCD7-4168-88C5-1E807441AEAC}">
      <dsp:nvSpPr>
        <dsp:cNvPr id="0" name=""/>
        <dsp:cNvSpPr/>
      </dsp:nvSpPr>
      <dsp:spPr>
        <a:xfrm>
          <a:off x="142499" y="220"/>
          <a:ext cx="5770588" cy="1167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Желание вступать в контакт   с окружающими</a:t>
          </a:r>
          <a:endParaRPr lang="ru-RU" sz="2800" b="1" kern="1200" dirty="0"/>
        </a:p>
      </dsp:txBody>
      <dsp:txXfrm>
        <a:off x="142499" y="220"/>
        <a:ext cx="5770588" cy="1167310"/>
      </dsp:txXfrm>
    </dsp:sp>
    <dsp:sp modelId="{71D85A36-21D7-4512-950D-E43F617791D2}">
      <dsp:nvSpPr>
        <dsp:cNvPr id="0" name=""/>
        <dsp:cNvSpPr/>
      </dsp:nvSpPr>
      <dsp:spPr>
        <a:xfrm rot="5400000">
          <a:off x="6774850" y="673691"/>
          <a:ext cx="1095398" cy="27864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1" kern="1200" dirty="0" smtClean="0"/>
            <a:t>«Я умею!»</a:t>
          </a:r>
          <a:endParaRPr lang="ru-RU" sz="3200" b="1" kern="1200" dirty="0"/>
        </a:p>
      </dsp:txBody>
      <dsp:txXfrm rot="5400000">
        <a:off x="6774850" y="673691"/>
        <a:ext cx="1095398" cy="2786460"/>
      </dsp:txXfrm>
    </dsp:sp>
    <dsp:sp modelId="{17EFB4BA-ADE4-4AD8-A6F7-73302D8CD2A3}">
      <dsp:nvSpPr>
        <dsp:cNvPr id="0" name=""/>
        <dsp:cNvSpPr/>
      </dsp:nvSpPr>
      <dsp:spPr>
        <a:xfrm>
          <a:off x="142499" y="1249293"/>
          <a:ext cx="5786820" cy="16352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Умение организовать общение </a:t>
          </a:r>
          <a:r>
            <a:rPr lang="ru-RU" sz="2500" kern="1200" dirty="0" smtClean="0"/>
            <a:t>(слушать, сопереживать, решать конфликтные ситуации)</a:t>
          </a:r>
          <a:endParaRPr lang="ru-RU" sz="2500" kern="1200" dirty="0"/>
        </a:p>
      </dsp:txBody>
      <dsp:txXfrm>
        <a:off x="142499" y="1249293"/>
        <a:ext cx="5786820" cy="1635255"/>
      </dsp:txXfrm>
    </dsp:sp>
    <dsp:sp modelId="{48ACC8BA-E268-41E4-AF2B-30DE7EBB7F13}">
      <dsp:nvSpPr>
        <dsp:cNvPr id="0" name=""/>
        <dsp:cNvSpPr/>
      </dsp:nvSpPr>
      <dsp:spPr>
        <a:xfrm rot="5400000">
          <a:off x="6812611" y="2180447"/>
          <a:ext cx="997440" cy="279144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1" kern="1200" dirty="0" smtClean="0"/>
            <a:t>«Я знаю!»</a:t>
          </a:r>
          <a:endParaRPr lang="ru-RU" sz="3200" b="1" kern="1200" dirty="0"/>
        </a:p>
      </dsp:txBody>
      <dsp:txXfrm rot="5400000">
        <a:off x="6812611" y="2180447"/>
        <a:ext cx="997440" cy="2791449"/>
      </dsp:txXfrm>
    </dsp:sp>
    <dsp:sp modelId="{D8139AC4-05C0-407B-944C-EDDBCAE3E3BE}">
      <dsp:nvSpPr>
        <dsp:cNvPr id="0" name=""/>
        <dsp:cNvSpPr/>
      </dsp:nvSpPr>
      <dsp:spPr>
        <a:xfrm>
          <a:off x="142499" y="2966311"/>
          <a:ext cx="5773107" cy="1219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Знание норм и правил общения</a:t>
          </a:r>
          <a:endParaRPr lang="ru-RU" sz="2800" b="1" kern="1200" dirty="0"/>
        </a:p>
      </dsp:txBody>
      <dsp:txXfrm>
        <a:off x="142499" y="2966311"/>
        <a:ext cx="5773107" cy="12197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E62A4B-3B5C-4B9C-95A7-D4E48D08CFD1}">
      <dsp:nvSpPr>
        <dsp:cNvPr id="0" name=""/>
        <dsp:cNvSpPr/>
      </dsp:nvSpPr>
      <dsp:spPr>
        <a:xfrm>
          <a:off x="3172712" y="1833599"/>
          <a:ext cx="2532502" cy="130171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accent1">
                  <a:lumMod val="50000"/>
                </a:schemeClr>
              </a:solidFill>
            </a:rPr>
            <a:t>Направления</a:t>
          </a:r>
          <a:endParaRPr lang="ru-RU" sz="27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172712" y="1833599"/>
        <a:ext cx="2532502" cy="1301718"/>
      </dsp:txXfrm>
    </dsp:sp>
    <dsp:sp modelId="{DEFF883D-887C-41F3-B655-85B7A76DA042}">
      <dsp:nvSpPr>
        <dsp:cNvPr id="0" name=""/>
        <dsp:cNvSpPr/>
      </dsp:nvSpPr>
      <dsp:spPr>
        <a:xfrm rot="16253305">
          <a:off x="4265018" y="1632187"/>
          <a:ext cx="373871" cy="29038"/>
        </a:xfrm>
        <a:custGeom>
          <a:avLst/>
          <a:gdLst/>
          <a:ahLst/>
          <a:cxnLst/>
          <a:rect l="0" t="0" r="0" b="0"/>
          <a:pathLst>
            <a:path>
              <a:moveTo>
                <a:pt x="0" y="14519"/>
              </a:moveTo>
              <a:lnTo>
                <a:pt x="373871" y="145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6253305">
        <a:off x="4442607" y="1637359"/>
        <a:ext cx="18693" cy="18693"/>
      </dsp:txXfrm>
    </dsp:sp>
    <dsp:sp modelId="{0153EAB6-8D81-4165-A9C4-37954A790595}">
      <dsp:nvSpPr>
        <dsp:cNvPr id="0" name=""/>
        <dsp:cNvSpPr/>
      </dsp:nvSpPr>
      <dsp:spPr>
        <a:xfrm>
          <a:off x="3469294" y="19230"/>
          <a:ext cx="1993455" cy="14406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/>
            <a:t>Я и моё тело</a:t>
          </a:r>
          <a:endParaRPr lang="ru-RU" sz="3100" b="1" kern="1200" dirty="0"/>
        </a:p>
      </dsp:txBody>
      <dsp:txXfrm>
        <a:off x="3469294" y="19230"/>
        <a:ext cx="1993455" cy="1440607"/>
      </dsp:txXfrm>
    </dsp:sp>
    <dsp:sp modelId="{3244A46A-65C3-47FE-9466-21ADA93DFDB2}">
      <dsp:nvSpPr>
        <dsp:cNvPr id="0" name=""/>
        <dsp:cNvSpPr/>
      </dsp:nvSpPr>
      <dsp:spPr>
        <a:xfrm rot="21227203">
          <a:off x="5676564" y="2313539"/>
          <a:ext cx="397967" cy="29038"/>
        </a:xfrm>
        <a:custGeom>
          <a:avLst/>
          <a:gdLst/>
          <a:ahLst/>
          <a:cxnLst/>
          <a:rect l="0" t="0" r="0" b="0"/>
          <a:pathLst>
            <a:path>
              <a:moveTo>
                <a:pt x="0" y="14519"/>
              </a:moveTo>
              <a:lnTo>
                <a:pt x="397967" y="145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1227203">
        <a:off x="5865598" y="2318109"/>
        <a:ext cx="19898" cy="19898"/>
      </dsp:txXfrm>
    </dsp:sp>
    <dsp:sp modelId="{60D788CA-1EB2-4864-967E-ABC48DB0DB8E}">
      <dsp:nvSpPr>
        <dsp:cNvPr id="0" name=""/>
        <dsp:cNvSpPr/>
      </dsp:nvSpPr>
      <dsp:spPr>
        <a:xfrm>
          <a:off x="6062243" y="1478921"/>
          <a:ext cx="1993369" cy="14406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/>
            <a:t>Я и другие</a:t>
          </a:r>
          <a:endParaRPr lang="ru-RU" sz="3100" b="1" kern="1200" dirty="0"/>
        </a:p>
      </dsp:txBody>
      <dsp:txXfrm>
        <a:off x="6062243" y="1478921"/>
        <a:ext cx="1993369" cy="1440607"/>
      </dsp:txXfrm>
    </dsp:sp>
    <dsp:sp modelId="{FE2B6272-8B4E-485F-B0BB-6F0295D0D832}">
      <dsp:nvSpPr>
        <dsp:cNvPr id="0" name=""/>
        <dsp:cNvSpPr/>
      </dsp:nvSpPr>
      <dsp:spPr>
        <a:xfrm rot="2763963">
          <a:off x="4904577" y="3279776"/>
          <a:ext cx="629269" cy="29038"/>
        </a:xfrm>
        <a:custGeom>
          <a:avLst/>
          <a:gdLst/>
          <a:ahLst/>
          <a:cxnLst/>
          <a:rect l="0" t="0" r="0" b="0"/>
          <a:pathLst>
            <a:path>
              <a:moveTo>
                <a:pt x="0" y="14519"/>
              </a:moveTo>
              <a:lnTo>
                <a:pt x="629269" y="145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763963">
        <a:off x="5203480" y="3278564"/>
        <a:ext cx="31463" cy="31463"/>
      </dsp:txXfrm>
    </dsp:sp>
    <dsp:sp modelId="{15F9DB6B-B5B5-4A5C-97F1-BDB0369E07A9}">
      <dsp:nvSpPr>
        <dsp:cNvPr id="0" name=""/>
        <dsp:cNvSpPr/>
      </dsp:nvSpPr>
      <dsp:spPr>
        <a:xfrm>
          <a:off x="4997990" y="3394585"/>
          <a:ext cx="2023665" cy="14406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/>
            <a:t>Я и мои эмоции</a:t>
          </a:r>
          <a:endParaRPr lang="ru-RU" sz="3100" b="1" kern="1200" dirty="0"/>
        </a:p>
      </dsp:txBody>
      <dsp:txXfrm>
        <a:off x="4997990" y="3394585"/>
        <a:ext cx="2023665" cy="1440607"/>
      </dsp:txXfrm>
    </dsp:sp>
    <dsp:sp modelId="{6E74AD0A-3376-432D-9F92-A3AE8438C214}">
      <dsp:nvSpPr>
        <dsp:cNvPr id="0" name=""/>
        <dsp:cNvSpPr/>
      </dsp:nvSpPr>
      <dsp:spPr>
        <a:xfrm rot="7689551">
          <a:off x="3552840" y="3273630"/>
          <a:ext cx="509213" cy="29038"/>
        </a:xfrm>
        <a:custGeom>
          <a:avLst/>
          <a:gdLst/>
          <a:ahLst/>
          <a:cxnLst/>
          <a:rect l="0" t="0" r="0" b="0"/>
          <a:pathLst>
            <a:path>
              <a:moveTo>
                <a:pt x="0" y="14519"/>
              </a:moveTo>
              <a:lnTo>
                <a:pt x="509213" y="145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7689551">
        <a:off x="3794717" y="3275419"/>
        <a:ext cx="25460" cy="25460"/>
      </dsp:txXfrm>
    </dsp:sp>
    <dsp:sp modelId="{09137A7F-8DFA-4D9F-A796-C0981D5DF5E2}">
      <dsp:nvSpPr>
        <dsp:cNvPr id="0" name=""/>
        <dsp:cNvSpPr/>
      </dsp:nvSpPr>
      <dsp:spPr>
        <a:xfrm>
          <a:off x="2159936" y="3394582"/>
          <a:ext cx="1995774" cy="14406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100" b="1" kern="1200" dirty="0" smtClean="0"/>
            <a:t>Я и мой язык</a:t>
          </a:r>
          <a:endParaRPr lang="ru-RU" sz="3100" b="1" kern="1200" dirty="0"/>
        </a:p>
      </dsp:txBody>
      <dsp:txXfrm>
        <a:off x="2159936" y="3394582"/>
        <a:ext cx="1995774" cy="1440607"/>
      </dsp:txXfrm>
    </dsp:sp>
    <dsp:sp modelId="{20EB9331-765A-4839-A25D-0582389DDC39}">
      <dsp:nvSpPr>
        <dsp:cNvPr id="0" name=""/>
        <dsp:cNvSpPr/>
      </dsp:nvSpPr>
      <dsp:spPr>
        <a:xfrm rot="11181903">
          <a:off x="2868058" y="2313360"/>
          <a:ext cx="334490" cy="29038"/>
        </a:xfrm>
        <a:custGeom>
          <a:avLst/>
          <a:gdLst/>
          <a:ahLst/>
          <a:cxnLst/>
          <a:rect l="0" t="0" r="0" b="0"/>
          <a:pathLst>
            <a:path>
              <a:moveTo>
                <a:pt x="0" y="14519"/>
              </a:moveTo>
              <a:lnTo>
                <a:pt x="334490" y="145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1181903">
        <a:off x="3026941" y="2319517"/>
        <a:ext cx="16724" cy="16724"/>
      </dsp:txXfrm>
    </dsp:sp>
    <dsp:sp modelId="{60AF1A07-F9C6-4B48-B76A-B5C6F9C4896D}">
      <dsp:nvSpPr>
        <dsp:cNvPr id="0" name=""/>
        <dsp:cNvSpPr/>
      </dsp:nvSpPr>
      <dsp:spPr>
        <a:xfrm>
          <a:off x="882813" y="1478904"/>
          <a:ext cx="1998022" cy="14406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/>
            <a:t>Я и Я</a:t>
          </a:r>
          <a:endParaRPr lang="ru-RU" sz="3100" b="1" kern="1200" dirty="0"/>
        </a:p>
      </dsp:txBody>
      <dsp:txXfrm>
        <a:off x="882813" y="1478904"/>
        <a:ext cx="1998022" cy="1440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6D63469-B376-490B-A549-ED60B981EAE5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6276093-FC1F-44F3-8F66-8643A7CDB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63469-B376-490B-A549-ED60B981EAE5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6093-FC1F-44F3-8F66-8643A7CDB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63469-B376-490B-A549-ED60B981EAE5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6093-FC1F-44F3-8F66-8643A7CDB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D63469-B376-490B-A549-ED60B981EAE5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6276093-FC1F-44F3-8F66-8643A7CDB7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6D63469-B376-490B-A549-ED60B981EAE5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6276093-FC1F-44F3-8F66-8643A7CDB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63469-B376-490B-A549-ED60B981EAE5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6093-FC1F-44F3-8F66-8643A7CDB7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63469-B376-490B-A549-ED60B981EAE5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6093-FC1F-44F3-8F66-8643A7CDB7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D63469-B376-490B-A549-ED60B981EAE5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6276093-FC1F-44F3-8F66-8643A7CDB7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63469-B376-490B-A549-ED60B981EAE5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6093-FC1F-44F3-8F66-8643A7CDB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D63469-B376-490B-A549-ED60B981EAE5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6276093-FC1F-44F3-8F66-8643A7CDB7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D63469-B376-490B-A549-ED60B981EAE5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6276093-FC1F-44F3-8F66-8643A7CDB7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6D63469-B376-490B-A549-ED60B981EAE5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6276093-FC1F-44F3-8F66-8643A7CDB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480" y="2000240"/>
            <a:ext cx="7429520" cy="185738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«Особенности общения дошкольников </a:t>
            </a:r>
            <a:b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со сверстниками»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4480" y="4143380"/>
            <a:ext cx="7429520" cy="500066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Информация для родителей</a:t>
            </a:r>
            <a:endParaRPr lang="ru-RU" sz="2000" dirty="0"/>
          </a:p>
        </p:txBody>
      </p:sp>
      <p:pic>
        <p:nvPicPr>
          <p:cNvPr id="1027" name="Picture 3" descr="D:\МОИ ДОКУМЕНТЫ\ПРЕЗЕНТАЦИИ\Фоны, шаблоны для презентаций\Фон 64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286512" y="142852"/>
            <a:ext cx="2657475" cy="185738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786314" y="4929198"/>
            <a:ext cx="4143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Подготовила: </a:t>
            </a:r>
          </a:p>
          <a:p>
            <a:r>
              <a:rPr lang="ru-RU" b="1" dirty="0" smtClean="0"/>
              <a:t>Учитель-дефектолог </a:t>
            </a:r>
            <a:r>
              <a:rPr lang="ru-RU" b="1" dirty="0" err="1" smtClean="0"/>
              <a:t>Максикова</a:t>
            </a:r>
            <a:r>
              <a:rPr lang="ru-RU" b="1" dirty="0" smtClean="0"/>
              <a:t> И.В.</a:t>
            </a:r>
            <a:endParaRPr lang="ru-RU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786182" y="6357958"/>
            <a:ext cx="3286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г. </a:t>
            </a:r>
            <a:r>
              <a:rPr lang="ru-RU" sz="1600" dirty="0" err="1" smtClean="0"/>
              <a:t>Собинка</a:t>
            </a:r>
            <a:r>
              <a:rPr lang="ru-RU" sz="1600" dirty="0" smtClean="0"/>
              <a:t> 2025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785918" y="285728"/>
            <a:ext cx="4286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муниципальное бюджетное дошкольное образовательное учреждение </a:t>
            </a:r>
            <a:r>
              <a:rPr lang="ru-RU" sz="1200" dirty="0" err="1" smtClean="0"/>
              <a:t>Собинского</a:t>
            </a:r>
            <a:r>
              <a:rPr lang="ru-RU" sz="1200" dirty="0" smtClean="0"/>
              <a:t> муниципального округа детский сад № 10 «Улыбка» комбинированного вида</a:t>
            </a:r>
          </a:p>
          <a:p>
            <a:r>
              <a:rPr lang="ru-RU" dirty="0" smtClean="0"/>
              <a:t> </a:t>
            </a: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142844" y="928670"/>
            <a:ext cx="8643998" cy="5929330"/>
          </a:xfrm>
        </p:spPr>
        <p:txBody>
          <a:bodyPr>
            <a:normAutofit/>
          </a:bodyPr>
          <a:lstStyle/>
          <a:p>
            <a:r>
              <a:rPr lang="ru-RU" dirty="0" smtClean="0"/>
              <a:t>Игры и упражнения:</a:t>
            </a:r>
          </a:p>
          <a:p>
            <a:pPr lvl="1"/>
            <a:r>
              <a:rPr lang="ru-RU" dirty="0" smtClean="0"/>
              <a:t>на привлечение внимания к внешнему виду, настроению, действиям, интонации другого человека</a:t>
            </a:r>
          </a:p>
          <a:p>
            <a:pPr lvl="2"/>
            <a:r>
              <a:rPr lang="ru-RU" dirty="0" smtClean="0"/>
              <a:t>«Повтори за мной», «Зеркало», «Синхронный танец», «Эхо»</a:t>
            </a:r>
          </a:p>
          <a:p>
            <a:pPr lvl="2"/>
            <a:r>
              <a:rPr lang="ru-RU" dirty="0" smtClean="0"/>
              <a:t>«Что изменилось», «Угадай, о ком говорим», «Дотронься до…»</a:t>
            </a:r>
          </a:p>
          <a:p>
            <a:pPr lvl="1"/>
            <a:r>
              <a:rPr lang="ru-RU" dirty="0" smtClean="0"/>
              <a:t>на умение замечать и подчёркивать положительные качества и достоинства других людей</a:t>
            </a:r>
          </a:p>
          <a:p>
            <a:pPr lvl="2"/>
            <a:r>
              <a:rPr lang="ru-RU" dirty="0" smtClean="0"/>
              <a:t>«Комплимент», «Похвали друга»</a:t>
            </a:r>
          </a:p>
          <a:p>
            <a:pPr lvl="2"/>
            <a:r>
              <a:rPr lang="ru-RU" dirty="0" smtClean="0"/>
              <a:t>«Волшебный стул»</a:t>
            </a:r>
          </a:p>
          <a:p>
            <a:pPr lvl="1"/>
            <a:r>
              <a:rPr lang="ru-RU" dirty="0" smtClean="0"/>
              <a:t>на умение совершать совместные, согласованные  действия</a:t>
            </a:r>
          </a:p>
          <a:p>
            <a:pPr lvl="2"/>
            <a:r>
              <a:rPr lang="ru-RU" dirty="0" smtClean="0"/>
              <a:t>«Раскрась варежки»</a:t>
            </a:r>
          </a:p>
          <a:p>
            <a:r>
              <a:rPr lang="ru-RU" dirty="0" smtClean="0"/>
              <a:t>Беседы с детьми и разбор </a:t>
            </a:r>
          </a:p>
          <a:p>
            <a:pPr>
              <a:buNone/>
            </a:pPr>
            <a:r>
              <a:rPr lang="ru-RU" dirty="0" smtClean="0"/>
              <a:t>	ситуаций общения со </a:t>
            </a:r>
          </a:p>
          <a:p>
            <a:pPr>
              <a:buNone/>
            </a:pPr>
            <a:r>
              <a:rPr lang="ru-RU" dirty="0" smtClean="0"/>
              <a:t>	сверстниками</a:t>
            </a:r>
          </a:p>
          <a:p>
            <a:r>
              <a:rPr lang="ru-RU" dirty="0" smtClean="0"/>
              <a:t>Сюжетно-ролевые игры</a:t>
            </a:r>
          </a:p>
          <a:p>
            <a:pPr lvl="1"/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2643174" y="214290"/>
            <a:ext cx="3657600" cy="658368"/>
          </a:xfrm>
        </p:spPr>
        <p:txBody>
          <a:bodyPr/>
          <a:lstStyle/>
          <a:p>
            <a:pPr algn="ctr"/>
            <a:r>
              <a:rPr lang="ru-RU" sz="2800" dirty="0" smtClean="0"/>
              <a:t>Я и другие</a:t>
            </a:r>
            <a:endParaRPr lang="ru-RU" sz="2800" dirty="0"/>
          </a:p>
        </p:txBody>
      </p:sp>
      <p:pic>
        <p:nvPicPr>
          <p:cNvPr id="12" name="Picture 4" descr="D:\МОИ ДОКУМЕНТЫ\ПРЕЗЕНТАЦИИ\Фоны, шаблоны для презентаций\Социализация 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3" y="4810147"/>
            <a:ext cx="3130365" cy="17621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42844" y="274638"/>
            <a:ext cx="8572560" cy="1296974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  <a:t>Спасибо за внимание!</a:t>
            </a:r>
            <a:endParaRPr lang="ru-RU" sz="6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285720" y="1857364"/>
            <a:ext cx="8072494" cy="461658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Литература:</a:t>
            </a:r>
          </a:p>
          <a:p>
            <a:pPr lvl="1"/>
            <a:r>
              <a:rPr lang="ru-RU" dirty="0" err="1" smtClean="0"/>
              <a:t>Галигузова</a:t>
            </a:r>
            <a:r>
              <a:rPr lang="ru-RU" dirty="0" smtClean="0"/>
              <a:t> Л.Н., Смирнова Е.О. Ступени общения: от года до шести. – М., </a:t>
            </a:r>
            <a:r>
              <a:rPr lang="ru-RU" dirty="0" err="1" smtClean="0"/>
              <a:t>Интор</a:t>
            </a:r>
            <a:r>
              <a:rPr lang="ru-RU" dirty="0" smtClean="0"/>
              <a:t>, 1996.</a:t>
            </a:r>
          </a:p>
          <a:p>
            <a:pPr lvl="1"/>
            <a:r>
              <a:rPr lang="ru-RU" dirty="0" err="1" smtClean="0"/>
              <a:t>Зедгенидзе</a:t>
            </a:r>
            <a:r>
              <a:rPr lang="ru-RU" dirty="0" smtClean="0"/>
              <a:t> В.Я. Предупреждение и разрешение конфликтов у дошкольников: Пособие для практических работников ДОУ. – М.: Айрис-пресс, 2005.</a:t>
            </a:r>
          </a:p>
          <a:p>
            <a:pPr lvl="1"/>
            <a:r>
              <a:rPr lang="ru-RU" dirty="0" smtClean="0"/>
              <a:t>Клюева Н.В., Касаткина Ю.В. Учим детей общению. Характер, коммуникабельность. Популярное пособие для родителей и педагогов. – Ярославль: Академия развития, 1996.</a:t>
            </a:r>
          </a:p>
          <a:p>
            <a:pPr lvl="1"/>
            <a:r>
              <a:rPr lang="ru-RU" dirty="0" smtClean="0"/>
              <a:t>Панфилова М.А. </a:t>
            </a:r>
            <a:r>
              <a:rPr lang="ru-RU" dirty="0" err="1" smtClean="0"/>
              <a:t>Игротерапия</a:t>
            </a:r>
            <a:r>
              <a:rPr lang="ru-RU" dirty="0" smtClean="0"/>
              <a:t> общения. Методическое пособие для воспитателей и методистов дошкольных учреждений. – М.: О-во «Знание» России, М., 1995.</a:t>
            </a:r>
          </a:p>
          <a:p>
            <a:r>
              <a:rPr lang="ru-RU" dirty="0" smtClean="0"/>
              <a:t>На страницах 1, 2, 3, 8, 9, 10 презентации использованы картинки с сайта </a:t>
            </a:r>
            <a:r>
              <a:rPr lang="en-US" dirty="0" smtClean="0"/>
              <a:t>http://images.yandex.ru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5357850" cy="1368412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Способность к общению включает в себя: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0" y="2285992"/>
          <a:ext cx="8858280" cy="4186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3" descr="D:\МОИ ДОКУМЕНТЫ\ПРЕЗЕНТАЦИИ\Фоны, шаблоны для презентаций\Социализация 8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00760" y="142852"/>
            <a:ext cx="2619371" cy="19645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643998" cy="71435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Развитие форм общения со сверстниками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214282" y="893824"/>
          <a:ext cx="7713693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0"/>
                <a:gridCol w="2714644"/>
                <a:gridCol w="3213099"/>
              </a:tblGrid>
              <a:tr h="428629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Возраст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Форма общения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Цель общения</a:t>
                      </a:r>
                      <a:endParaRPr lang="ru-RU" sz="2400" dirty="0"/>
                    </a:p>
                  </a:txBody>
                  <a:tcPr/>
                </a:tc>
              </a:tr>
              <a:tr h="68580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2400" dirty="0" smtClean="0"/>
                        <a:t>До 1,5 лет</a:t>
                      </a:r>
                      <a:endParaRPr lang="ru-RU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Отношение к сверстнику как к очень интересному предмету или объекту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2400" dirty="0" smtClean="0"/>
                        <a:t>2 – 3 года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2400" dirty="0" smtClean="0"/>
                        <a:t>Эмоционально-практическая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2400" dirty="0" smtClean="0"/>
                        <a:t>Соучастие в забавах, шалостях</a:t>
                      </a:r>
                      <a:endParaRPr lang="ru-RU" sz="2400" dirty="0"/>
                    </a:p>
                  </a:txBody>
                  <a:tcPr/>
                </a:tc>
              </a:tr>
              <a:tr h="82011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2400" dirty="0" smtClean="0"/>
                        <a:t>3,5 – 6 лет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2400" dirty="0" smtClean="0"/>
                        <a:t>Ситуативно-деловая </a:t>
                      </a:r>
                      <a:r>
                        <a:rPr lang="ru-RU" sz="1800" dirty="0" smtClean="0"/>
                        <a:t>(расцвет сюжетно-ролевой игры)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2400" dirty="0" smtClean="0"/>
                        <a:t>Деловое сотрудничество</a:t>
                      </a:r>
                      <a:endParaRPr lang="ru-RU" sz="2400" dirty="0"/>
                    </a:p>
                  </a:txBody>
                  <a:tcPr/>
                </a:tc>
              </a:tr>
              <a:tr h="64181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2400" dirty="0" smtClean="0"/>
                        <a:t>6 – 7 лет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2400" dirty="0" err="1" smtClean="0"/>
                        <a:t>Внеситуативно-деловая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2400" dirty="0" smtClean="0"/>
                        <a:t>Сотрудничество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Стрелка вниз 8"/>
          <p:cNvSpPr/>
          <p:nvPr/>
        </p:nvSpPr>
        <p:spPr>
          <a:xfrm>
            <a:off x="7929586" y="1643050"/>
            <a:ext cx="857256" cy="30718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643174" y="4643447"/>
            <a:ext cx="607223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/>
              <a:t>- Благодаря полноценному проживанию каждого возрастного этапа формируется коммуникативный компонент готовности к школе</a:t>
            </a:r>
          </a:p>
          <a:p>
            <a:r>
              <a:rPr lang="ru-RU" sz="2200" b="1" dirty="0" smtClean="0"/>
              <a:t>- Навыки сотрудничества необходимы для дальнейшей взрослой жизни</a:t>
            </a:r>
            <a:endParaRPr lang="ru-RU" sz="2200" b="1" dirty="0"/>
          </a:p>
        </p:txBody>
      </p:sp>
      <p:pic>
        <p:nvPicPr>
          <p:cNvPr id="4101" name="Picture 5" descr="D:\МОИ ДОКУМЕНТЫ\ПРЕЗЕНТАЦИИ\Фоны, шаблоны для презентаций\Игра 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929198"/>
            <a:ext cx="2223015" cy="15763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Овал 19"/>
          <p:cNvSpPr/>
          <p:nvPr/>
        </p:nvSpPr>
        <p:spPr>
          <a:xfrm>
            <a:off x="2357422" y="2714620"/>
            <a:ext cx="2000264" cy="392909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29684" cy="93978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Особенности ситуативно-деловой формы общения дошкольников (3,5 – 5 лет)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142844" y="1428736"/>
            <a:ext cx="4000528" cy="157163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Феномен «невидимого зеркала»: </a:t>
            </a:r>
            <a:r>
              <a:rPr lang="ru-RU" dirty="0" smtClean="0"/>
              <a:t>ребенок ловит во взгляде и мимике сверстника признаки отношения к себе</a:t>
            </a:r>
          </a:p>
          <a:p>
            <a:endParaRPr lang="ru-RU" b="1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4357686" y="1428736"/>
            <a:ext cx="4286280" cy="150019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Ребенок начинает видеть особенности сверстника, но </a:t>
            </a:r>
            <a:r>
              <a:rPr lang="ru-RU" b="1" dirty="0" smtClean="0"/>
              <a:t>фиксирует</a:t>
            </a:r>
            <a:r>
              <a:rPr lang="ru-RU" dirty="0" smtClean="0"/>
              <a:t> у него, в основном,</a:t>
            </a:r>
            <a:r>
              <a:rPr lang="ru-RU" b="1" dirty="0" smtClean="0"/>
              <a:t> негативные моменты</a:t>
            </a:r>
            <a:endParaRPr lang="ru-RU" b="1" dirty="0"/>
          </a:p>
        </p:txBody>
      </p:sp>
      <p:sp>
        <p:nvSpPr>
          <p:cNvPr id="7" name="Блок-схема: магнитный диск 6"/>
          <p:cNvSpPr/>
          <p:nvPr/>
        </p:nvSpPr>
        <p:spPr>
          <a:xfrm>
            <a:off x="428596" y="3857628"/>
            <a:ext cx="1000132" cy="1428760"/>
          </a:xfrm>
          <a:prstGeom prst="flowChartMagneticDisk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магнитный диск 7"/>
          <p:cNvSpPr/>
          <p:nvPr/>
        </p:nvSpPr>
        <p:spPr>
          <a:xfrm>
            <a:off x="2857488" y="3786190"/>
            <a:ext cx="1000132" cy="1500198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571472" y="3143248"/>
            <a:ext cx="785818" cy="785818"/>
          </a:xfrm>
          <a:prstGeom prst="smileyFace">
            <a:avLst>
              <a:gd name="adj" fmla="val 17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/>
          <p:cNvSpPr/>
          <p:nvPr/>
        </p:nvSpPr>
        <p:spPr>
          <a:xfrm>
            <a:off x="3000364" y="3071810"/>
            <a:ext cx="785818" cy="785818"/>
          </a:xfrm>
          <a:prstGeom prst="smileyFace">
            <a:avLst>
              <a:gd name="adj" fmla="val 177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ый треугольник 10"/>
          <p:cNvSpPr/>
          <p:nvPr/>
        </p:nvSpPr>
        <p:spPr>
          <a:xfrm>
            <a:off x="714348" y="5286388"/>
            <a:ext cx="214314" cy="107157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ый треугольник 11"/>
          <p:cNvSpPr/>
          <p:nvPr/>
        </p:nvSpPr>
        <p:spPr>
          <a:xfrm>
            <a:off x="1142976" y="5286388"/>
            <a:ext cx="214314" cy="107157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ый треугольник 12"/>
          <p:cNvSpPr/>
          <p:nvPr/>
        </p:nvSpPr>
        <p:spPr>
          <a:xfrm flipH="1">
            <a:off x="3357554" y="5286388"/>
            <a:ext cx="214314" cy="1071570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ый треугольник 13"/>
          <p:cNvSpPr/>
          <p:nvPr/>
        </p:nvSpPr>
        <p:spPr>
          <a:xfrm flipH="1">
            <a:off x="3000364" y="5286388"/>
            <a:ext cx="214314" cy="1071570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Месяц 14"/>
          <p:cNvSpPr/>
          <p:nvPr/>
        </p:nvSpPr>
        <p:spPr>
          <a:xfrm>
            <a:off x="214282" y="4071942"/>
            <a:ext cx="214314" cy="857256"/>
          </a:xfrm>
          <a:prstGeom prst="mo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Месяц 15"/>
          <p:cNvSpPr/>
          <p:nvPr/>
        </p:nvSpPr>
        <p:spPr>
          <a:xfrm flipH="1">
            <a:off x="1428728" y="4071942"/>
            <a:ext cx="214314" cy="857256"/>
          </a:xfrm>
          <a:prstGeom prst="mo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Месяц 16"/>
          <p:cNvSpPr/>
          <p:nvPr/>
        </p:nvSpPr>
        <p:spPr>
          <a:xfrm>
            <a:off x="2643174" y="4000504"/>
            <a:ext cx="214314" cy="857256"/>
          </a:xfrm>
          <a:prstGeom prst="moon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Месяц 17"/>
          <p:cNvSpPr/>
          <p:nvPr/>
        </p:nvSpPr>
        <p:spPr>
          <a:xfrm flipH="1">
            <a:off x="3857620" y="4000504"/>
            <a:ext cx="214314" cy="857256"/>
          </a:xfrm>
          <a:prstGeom prst="moon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Выгнутая вправо стрелка 23"/>
          <p:cNvSpPr/>
          <p:nvPr/>
        </p:nvSpPr>
        <p:spPr>
          <a:xfrm>
            <a:off x="1500166" y="3286124"/>
            <a:ext cx="1357322" cy="857256"/>
          </a:xfrm>
          <a:prstGeom prst="curvedLeftArrow">
            <a:avLst>
              <a:gd name="adj1" fmla="val 25827"/>
              <a:gd name="adj2" fmla="val 50000"/>
              <a:gd name="adj3" fmla="val 414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Блок-схема: магнитный диск 25"/>
          <p:cNvSpPr/>
          <p:nvPr/>
        </p:nvSpPr>
        <p:spPr>
          <a:xfrm>
            <a:off x="4929190" y="3786190"/>
            <a:ext cx="1000132" cy="1428760"/>
          </a:xfrm>
          <a:prstGeom prst="flowChartMagneticDisk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Улыбающееся лицо 24"/>
          <p:cNvSpPr/>
          <p:nvPr/>
        </p:nvSpPr>
        <p:spPr>
          <a:xfrm>
            <a:off x="5072066" y="3071810"/>
            <a:ext cx="785818" cy="785818"/>
          </a:xfrm>
          <a:prstGeom prst="smileyFace">
            <a:avLst>
              <a:gd name="adj" fmla="val 4653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ый треугольник 26"/>
          <p:cNvSpPr/>
          <p:nvPr/>
        </p:nvSpPr>
        <p:spPr>
          <a:xfrm>
            <a:off x="5214942" y="5214950"/>
            <a:ext cx="214314" cy="107157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ый треугольник 27"/>
          <p:cNvSpPr/>
          <p:nvPr/>
        </p:nvSpPr>
        <p:spPr>
          <a:xfrm>
            <a:off x="5643570" y="5214950"/>
            <a:ext cx="214314" cy="107157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Месяц 28"/>
          <p:cNvSpPr/>
          <p:nvPr/>
        </p:nvSpPr>
        <p:spPr>
          <a:xfrm>
            <a:off x="4714876" y="4000504"/>
            <a:ext cx="214314" cy="857256"/>
          </a:xfrm>
          <a:prstGeom prst="mo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Месяц 29"/>
          <p:cNvSpPr/>
          <p:nvPr/>
        </p:nvSpPr>
        <p:spPr>
          <a:xfrm flipH="1">
            <a:off x="5929322" y="4000504"/>
            <a:ext cx="214314" cy="857256"/>
          </a:xfrm>
          <a:prstGeom prst="mo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магнитный диск 30"/>
          <p:cNvSpPr/>
          <p:nvPr/>
        </p:nvSpPr>
        <p:spPr>
          <a:xfrm>
            <a:off x="7143768" y="3714752"/>
            <a:ext cx="1000132" cy="1500198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ый треугольник 31"/>
          <p:cNvSpPr/>
          <p:nvPr/>
        </p:nvSpPr>
        <p:spPr>
          <a:xfrm flipH="1">
            <a:off x="7643834" y="5214950"/>
            <a:ext cx="214314" cy="1071570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ый треугольник 32"/>
          <p:cNvSpPr/>
          <p:nvPr/>
        </p:nvSpPr>
        <p:spPr>
          <a:xfrm flipH="1">
            <a:off x="7286644" y="5214950"/>
            <a:ext cx="214314" cy="1071570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Месяц 33"/>
          <p:cNvSpPr/>
          <p:nvPr/>
        </p:nvSpPr>
        <p:spPr>
          <a:xfrm flipH="1">
            <a:off x="8143900" y="3929066"/>
            <a:ext cx="214314" cy="857256"/>
          </a:xfrm>
          <a:prstGeom prst="moon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Месяц 34"/>
          <p:cNvSpPr/>
          <p:nvPr/>
        </p:nvSpPr>
        <p:spPr>
          <a:xfrm>
            <a:off x="6929454" y="3929066"/>
            <a:ext cx="214314" cy="857256"/>
          </a:xfrm>
          <a:prstGeom prst="moon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Улыбающееся лицо 35"/>
          <p:cNvSpPr/>
          <p:nvPr/>
        </p:nvSpPr>
        <p:spPr>
          <a:xfrm>
            <a:off x="7286644" y="3000372"/>
            <a:ext cx="785818" cy="785818"/>
          </a:xfrm>
          <a:prstGeom prst="smileyFace">
            <a:avLst>
              <a:gd name="adj" fmla="val -4653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 rot="591126">
            <a:off x="5906219" y="3358357"/>
            <a:ext cx="1320960" cy="2354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29684" cy="93978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Особенности ситуативно-деловой формы общения дошкольников (3,5 – 5 лет)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14282" y="1357298"/>
            <a:ext cx="3357586" cy="221457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Преобладание инициативных действий и высказываний над ответными: </a:t>
            </a:r>
            <a:r>
              <a:rPr lang="ru-RU" dirty="0" smtClean="0"/>
              <a:t>трудно продолжить и развить диалог</a:t>
            </a:r>
            <a:endParaRPr lang="ru-RU" b="1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4000496" y="1600200"/>
            <a:ext cx="4714908" cy="104298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Трудности в предвидении результата своих поступков</a:t>
            </a:r>
            <a:endParaRPr lang="ru-RU" b="1" dirty="0"/>
          </a:p>
        </p:txBody>
      </p:sp>
      <p:sp>
        <p:nvSpPr>
          <p:cNvPr id="9" name="Улыбающееся лицо 8"/>
          <p:cNvSpPr/>
          <p:nvPr/>
        </p:nvSpPr>
        <p:spPr>
          <a:xfrm>
            <a:off x="214282" y="3786190"/>
            <a:ext cx="1071570" cy="1000132"/>
          </a:xfrm>
          <a:prstGeom prst="smileyFace">
            <a:avLst>
              <a:gd name="adj" fmla="val 1349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/>
          <p:cNvSpPr/>
          <p:nvPr/>
        </p:nvSpPr>
        <p:spPr>
          <a:xfrm>
            <a:off x="2714612" y="4429132"/>
            <a:ext cx="1071570" cy="1000132"/>
          </a:xfrm>
          <a:prstGeom prst="smileyFace">
            <a:avLst>
              <a:gd name="adj" fmla="val 1349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магнитный диск 25"/>
          <p:cNvSpPr/>
          <p:nvPr/>
        </p:nvSpPr>
        <p:spPr>
          <a:xfrm>
            <a:off x="4429124" y="3500438"/>
            <a:ext cx="1000132" cy="1428760"/>
          </a:xfrm>
          <a:prstGeom prst="flowChartMagneticDisk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Улыбающееся лицо 24"/>
          <p:cNvSpPr/>
          <p:nvPr/>
        </p:nvSpPr>
        <p:spPr>
          <a:xfrm>
            <a:off x="4572000" y="2786058"/>
            <a:ext cx="785818" cy="785818"/>
          </a:xfrm>
          <a:prstGeom prst="smileyFace">
            <a:avLst>
              <a:gd name="adj" fmla="val 4653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ый треугольник 26"/>
          <p:cNvSpPr/>
          <p:nvPr/>
        </p:nvSpPr>
        <p:spPr>
          <a:xfrm>
            <a:off x="4714876" y="4929198"/>
            <a:ext cx="214314" cy="107157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ый треугольник 27"/>
          <p:cNvSpPr/>
          <p:nvPr/>
        </p:nvSpPr>
        <p:spPr>
          <a:xfrm>
            <a:off x="5072066" y="4929198"/>
            <a:ext cx="214314" cy="107157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Месяц 28"/>
          <p:cNvSpPr/>
          <p:nvPr/>
        </p:nvSpPr>
        <p:spPr>
          <a:xfrm>
            <a:off x="4214810" y="3714752"/>
            <a:ext cx="214314" cy="857256"/>
          </a:xfrm>
          <a:prstGeom prst="mo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Месяц 29"/>
          <p:cNvSpPr/>
          <p:nvPr/>
        </p:nvSpPr>
        <p:spPr>
          <a:xfrm flipH="1">
            <a:off x="5429256" y="3714752"/>
            <a:ext cx="214314" cy="857256"/>
          </a:xfrm>
          <a:prstGeom prst="mo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 rot="877638">
            <a:off x="5489172" y="3347935"/>
            <a:ext cx="2786833" cy="2664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Выноска-облако 37"/>
          <p:cNvSpPr/>
          <p:nvPr/>
        </p:nvSpPr>
        <p:spPr>
          <a:xfrm>
            <a:off x="1285852" y="3500438"/>
            <a:ext cx="1571636" cy="1000132"/>
          </a:xfrm>
          <a:prstGeom prst="cloudCallout">
            <a:avLst>
              <a:gd name="adj1" fmla="val -68631"/>
              <a:gd name="adj2" fmla="val 50475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- …......!</a:t>
            </a:r>
            <a:endParaRPr lang="ru-RU" dirty="0"/>
          </a:p>
        </p:txBody>
      </p:sp>
      <p:sp>
        <p:nvSpPr>
          <p:cNvPr id="39" name="Выноска-облако 38"/>
          <p:cNvSpPr/>
          <p:nvPr/>
        </p:nvSpPr>
        <p:spPr>
          <a:xfrm>
            <a:off x="1428728" y="5357826"/>
            <a:ext cx="1571636" cy="928694"/>
          </a:xfrm>
          <a:prstGeom prst="cloudCallout">
            <a:avLst>
              <a:gd name="adj1" fmla="val 54669"/>
              <a:gd name="adj2" fmla="val -59265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- …...!</a:t>
            </a:r>
            <a:endParaRPr lang="ru-RU" dirty="0"/>
          </a:p>
        </p:txBody>
      </p:sp>
      <p:sp>
        <p:nvSpPr>
          <p:cNvPr id="40" name="Овал 39"/>
          <p:cNvSpPr/>
          <p:nvPr/>
        </p:nvSpPr>
        <p:spPr>
          <a:xfrm rot="21055533">
            <a:off x="5550170" y="5678469"/>
            <a:ext cx="718385" cy="47675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 rot="20186894">
            <a:off x="6411814" y="5454582"/>
            <a:ext cx="565054" cy="38740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 rot="19574702">
            <a:off x="7060940" y="5105894"/>
            <a:ext cx="526228" cy="3819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 rot="18908212">
            <a:off x="7610598" y="4685993"/>
            <a:ext cx="443454" cy="29137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 rot="18597422">
            <a:off x="8020766" y="4249546"/>
            <a:ext cx="384906" cy="23117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 rot="17841742">
            <a:off x="8314824" y="3857610"/>
            <a:ext cx="292297" cy="2249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6929454" y="2357430"/>
            <a:ext cx="121444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endParaRPr lang="ru-RU" sz="8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29684" cy="93978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Особенности ситуативно-деловой формы общения дошкольников (3,5 – 6 лет)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142844" y="1428736"/>
            <a:ext cx="8572560" cy="71438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Неумение поставить себя на место другого человека, непонимание мотивов поведения сверстника</a:t>
            </a:r>
          </a:p>
        </p:txBody>
      </p:sp>
      <p:sp>
        <p:nvSpPr>
          <p:cNvPr id="7" name="Блок-схема: магнитный диск 6"/>
          <p:cNvSpPr/>
          <p:nvPr/>
        </p:nvSpPr>
        <p:spPr>
          <a:xfrm>
            <a:off x="2285984" y="3071810"/>
            <a:ext cx="1000132" cy="1428760"/>
          </a:xfrm>
          <a:prstGeom prst="flowChartMagneticDisk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2428860" y="2357430"/>
            <a:ext cx="785818" cy="785818"/>
          </a:xfrm>
          <a:prstGeom prst="smileyFace">
            <a:avLst>
              <a:gd name="adj" fmla="val 1669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ый треугольник 10"/>
          <p:cNvSpPr/>
          <p:nvPr/>
        </p:nvSpPr>
        <p:spPr>
          <a:xfrm>
            <a:off x="2571736" y="4500570"/>
            <a:ext cx="214314" cy="107157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ый треугольник 11"/>
          <p:cNvSpPr/>
          <p:nvPr/>
        </p:nvSpPr>
        <p:spPr>
          <a:xfrm>
            <a:off x="2928926" y="4500570"/>
            <a:ext cx="214314" cy="107157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Месяц 14"/>
          <p:cNvSpPr/>
          <p:nvPr/>
        </p:nvSpPr>
        <p:spPr>
          <a:xfrm>
            <a:off x="2071670" y="3286124"/>
            <a:ext cx="214314" cy="857256"/>
          </a:xfrm>
          <a:prstGeom prst="mo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Месяц 15"/>
          <p:cNvSpPr/>
          <p:nvPr/>
        </p:nvSpPr>
        <p:spPr>
          <a:xfrm flipH="1">
            <a:off x="3286116" y="3286124"/>
            <a:ext cx="214314" cy="857256"/>
          </a:xfrm>
          <a:prstGeom prst="mo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магнитный диск 30"/>
          <p:cNvSpPr/>
          <p:nvPr/>
        </p:nvSpPr>
        <p:spPr>
          <a:xfrm>
            <a:off x="5643570" y="3071810"/>
            <a:ext cx="1000132" cy="1500198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ый треугольник 31"/>
          <p:cNvSpPr/>
          <p:nvPr/>
        </p:nvSpPr>
        <p:spPr>
          <a:xfrm flipH="1">
            <a:off x="6143636" y="4572008"/>
            <a:ext cx="214314" cy="1071570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ый треугольник 32"/>
          <p:cNvSpPr/>
          <p:nvPr/>
        </p:nvSpPr>
        <p:spPr>
          <a:xfrm flipH="1">
            <a:off x="5715008" y="4572008"/>
            <a:ext cx="214314" cy="1071570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Месяц 33"/>
          <p:cNvSpPr/>
          <p:nvPr/>
        </p:nvSpPr>
        <p:spPr>
          <a:xfrm flipH="1">
            <a:off x="6643702" y="3286124"/>
            <a:ext cx="214314" cy="857256"/>
          </a:xfrm>
          <a:prstGeom prst="moon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Месяц 34"/>
          <p:cNvSpPr/>
          <p:nvPr/>
        </p:nvSpPr>
        <p:spPr>
          <a:xfrm>
            <a:off x="5429256" y="3286124"/>
            <a:ext cx="214314" cy="857256"/>
          </a:xfrm>
          <a:prstGeom prst="moon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Улыбающееся лицо 35"/>
          <p:cNvSpPr/>
          <p:nvPr/>
        </p:nvSpPr>
        <p:spPr>
          <a:xfrm>
            <a:off x="5786446" y="2357430"/>
            <a:ext cx="785818" cy="785818"/>
          </a:xfrm>
          <a:prstGeom prst="smileyFace">
            <a:avLst>
              <a:gd name="adj" fmla="val 1314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 rot="16200000">
            <a:off x="3868457" y="4174014"/>
            <a:ext cx="114300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endParaRPr lang="ru-RU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0" name="Развернутая стрелка 39"/>
          <p:cNvSpPr/>
          <p:nvPr/>
        </p:nvSpPr>
        <p:spPr>
          <a:xfrm rot="16200000">
            <a:off x="2178827" y="3821909"/>
            <a:ext cx="1357322" cy="3571900"/>
          </a:xfrm>
          <a:prstGeom prst="uturnArrow">
            <a:avLst>
              <a:gd name="adj1" fmla="val 24369"/>
              <a:gd name="adj2" fmla="val 25000"/>
              <a:gd name="adj3" fmla="val 33555"/>
              <a:gd name="adj4" fmla="val 43750"/>
              <a:gd name="adj5" fmla="val 335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Развернутая стрелка 40"/>
          <p:cNvSpPr/>
          <p:nvPr/>
        </p:nvSpPr>
        <p:spPr>
          <a:xfrm rot="5400000" flipH="1">
            <a:off x="5572132" y="4000504"/>
            <a:ext cx="1357322" cy="3214710"/>
          </a:xfrm>
          <a:prstGeom prst="uturnArrow">
            <a:avLst>
              <a:gd name="adj1" fmla="val 24369"/>
              <a:gd name="adj2" fmla="val 25000"/>
              <a:gd name="adj3" fmla="val 33555"/>
              <a:gd name="adj4" fmla="val 43750"/>
              <a:gd name="adj5" fmla="val 358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Стрелка вправо 41"/>
          <p:cNvSpPr/>
          <p:nvPr/>
        </p:nvSpPr>
        <p:spPr>
          <a:xfrm rot="3081683">
            <a:off x="3098209" y="3206696"/>
            <a:ext cx="121444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право 42"/>
          <p:cNvSpPr/>
          <p:nvPr/>
        </p:nvSpPr>
        <p:spPr>
          <a:xfrm rot="7869394">
            <a:off x="4614853" y="3194398"/>
            <a:ext cx="121444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072494" cy="101122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Направления работы с детьми по развитию основных умений общаться 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0" y="1600200"/>
          <a:ext cx="8929718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285720" y="1071546"/>
            <a:ext cx="4071966" cy="557216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Подвижные игры и физические упражнения</a:t>
            </a:r>
          </a:p>
          <a:p>
            <a:r>
              <a:rPr lang="ru-RU" dirty="0" smtClean="0"/>
              <a:t>Игры на расслабление</a:t>
            </a:r>
          </a:p>
          <a:p>
            <a:pPr lvl="1"/>
            <a:r>
              <a:rPr lang="ru-RU" dirty="0" smtClean="0"/>
              <a:t>«Холодно – жарко»</a:t>
            </a:r>
          </a:p>
          <a:p>
            <a:pPr lvl="1"/>
            <a:r>
              <a:rPr lang="ru-RU" dirty="0" smtClean="0"/>
              <a:t>«Тающий снеговик»</a:t>
            </a:r>
          </a:p>
          <a:p>
            <a:pPr lvl="1"/>
            <a:r>
              <a:rPr lang="ru-RU" dirty="0" smtClean="0"/>
              <a:t>«Танцующие птицы»</a:t>
            </a:r>
          </a:p>
          <a:p>
            <a:r>
              <a:rPr lang="ru-RU" dirty="0" smtClean="0"/>
              <a:t>Успокаивающий массаж</a:t>
            </a:r>
          </a:p>
          <a:p>
            <a:r>
              <a:rPr lang="ru-RU" dirty="0" smtClean="0"/>
              <a:t>Телесно-ориентированные техники на сброс отрицательных эмоций</a:t>
            </a:r>
          </a:p>
          <a:p>
            <a:pPr lvl="1"/>
            <a:r>
              <a:rPr lang="ru-RU" dirty="0" smtClean="0"/>
              <a:t>«Где поселился страх»</a:t>
            </a:r>
          </a:p>
          <a:p>
            <a:pPr lvl="1"/>
            <a:r>
              <a:rPr lang="ru-RU" dirty="0" smtClean="0"/>
              <a:t>«Прогоним </a:t>
            </a:r>
            <a:r>
              <a:rPr lang="ru-RU" dirty="0" err="1" smtClean="0"/>
              <a:t>Упрямку</a:t>
            </a:r>
            <a:r>
              <a:rPr lang="ru-RU" dirty="0" smtClean="0"/>
              <a:t>, </a:t>
            </a:r>
            <a:r>
              <a:rPr lang="ru-RU" dirty="0" err="1" smtClean="0"/>
              <a:t>Капризку</a:t>
            </a:r>
            <a:r>
              <a:rPr lang="ru-RU" dirty="0" smtClean="0"/>
              <a:t>, </a:t>
            </a:r>
            <a:r>
              <a:rPr lang="ru-RU" dirty="0" err="1" smtClean="0"/>
              <a:t>Обидку</a:t>
            </a:r>
            <a:r>
              <a:rPr lang="ru-RU" dirty="0" smtClean="0"/>
              <a:t>»</a:t>
            </a:r>
          </a:p>
          <a:p>
            <a:pPr lvl="1"/>
            <a:r>
              <a:rPr lang="ru-RU" dirty="0" smtClean="0"/>
              <a:t>«Избавляемся от злости»</a:t>
            </a:r>
          </a:p>
          <a:p>
            <a:r>
              <a:rPr lang="ru-RU" dirty="0" smtClean="0"/>
              <a:t>Дыхательная гимнастика:</a:t>
            </a:r>
          </a:p>
          <a:p>
            <a:pPr lvl="1"/>
            <a:r>
              <a:rPr lang="ru-RU" dirty="0" smtClean="0"/>
              <a:t>«Злые мыльные пузыри»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371974" y="1071546"/>
            <a:ext cx="4057678" cy="5176854"/>
          </a:xfrm>
        </p:spPr>
        <p:txBody>
          <a:bodyPr/>
          <a:lstStyle/>
          <a:p>
            <a:r>
              <a:rPr lang="ru-RU" dirty="0" smtClean="0"/>
              <a:t>Беседы и игры с детьми:</a:t>
            </a:r>
          </a:p>
          <a:p>
            <a:pPr lvl="1"/>
            <a:r>
              <a:rPr lang="ru-RU" dirty="0" smtClean="0"/>
              <a:t>«Что я люблю»</a:t>
            </a:r>
          </a:p>
          <a:p>
            <a:pPr lvl="1"/>
            <a:r>
              <a:rPr lang="ru-RU" dirty="0" smtClean="0"/>
              <a:t>«Я лучше всех умею…»</a:t>
            </a:r>
          </a:p>
          <a:p>
            <a:pPr lvl="1"/>
            <a:r>
              <a:rPr lang="ru-RU" dirty="0" smtClean="0"/>
              <a:t>«Кто Я?»</a:t>
            </a:r>
          </a:p>
          <a:p>
            <a:pPr lvl="1"/>
            <a:r>
              <a:rPr lang="ru-RU" dirty="0" smtClean="0"/>
              <a:t>«Какой Я?»</a:t>
            </a:r>
          </a:p>
          <a:p>
            <a:pPr lvl="1"/>
            <a:r>
              <a:rPr lang="ru-RU" dirty="0" smtClean="0"/>
              <a:t>«Назови ласково»</a:t>
            </a:r>
          </a:p>
          <a:p>
            <a:r>
              <a:rPr lang="ru-RU" dirty="0" smtClean="0"/>
              <a:t>Рисование:</a:t>
            </a:r>
          </a:p>
          <a:p>
            <a:pPr lvl="1"/>
            <a:r>
              <a:rPr lang="ru-RU" dirty="0" smtClean="0"/>
              <a:t>«Нарисуй себя»</a:t>
            </a:r>
          </a:p>
          <a:p>
            <a:pPr lvl="1"/>
            <a:r>
              <a:rPr lang="ru-RU" dirty="0" smtClean="0"/>
              <a:t>«Нарисуй, что любишь»</a:t>
            </a:r>
          </a:p>
          <a:p>
            <a:pPr lvl="1"/>
            <a:r>
              <a:rPr lang="ru-RU" dirty="0" smtClean="0"/>
              <a:t>«Моя ладошка»</a:t>
            </a:r>
          </a:p>
          <a:p>
            <a:pPr lvl="1"/>
            <a:endParaRPr lang="ru-RU" dirty="0" smtClean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428596" y="214290"/>
            <a:ext cx="3657600" cy="658368"/>
          </a:xfrm>
        </p:spPr>
        <p:txBody>
          <a:bodyPr/>
          <a:lstStyle/>
          <a:p>
            <a:pPr algn="ctr"/>
            <a:r>
              <a:rPr lang="ru-RU" sz="2800" dirty="0" smtClean="0"/>
              <a:t>Я и моё тело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500562" y="214290"/>
            <a:ext cx="3657600" cy="658368"/>
          </a:xfrm>
        </p:spPr>
        <p:txBody>
          <a:bodyPr/>
          <a:lstStyle/>
          <a:p>
            <a:pPr algn="ctr"/>
            <a:r>
              <a:rPr lang="ru-RU" sz="2800" dirty="0" smtClean="0"/>
              <a:t>Я и Я</a:t>
            </a:r>
            <a:endParaRPr lang="ru-RU" sz="2800" dirty="0"/>
          </a:p>
        </p:txBody>
      </p:sp>
      <p:pic>
        <p:nvPicPr>
          <p:cNvPr id="9" name="Picture 2" descr="D:\МОИ ДОКУМЕНТЫ\ПРЕЗЕНТАЦИИ\Фоны, шаблоны для презентаций\Фон 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5143512"/>
            <a:ext cx="2286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214282" y="1071546"/>
            <a:ext cx="4000528" cy="5176854"/>
          </a:xfrm>
        </p:spPr>
        <p:txBody>
          <a:bodyPr/>
          <a:lstStyle/>
          <a:p>
            <a:r>
              <a:rPr lang="ru-RU" dirty="0" smtClean="0"/>
              <a:t>Игры и упражнения на знакомство с мимикой, пантомимикой, жестами </a:t>
            </a:r>
          </a:p>
          <a:p>
            <a:pPr lvl="1"/>
            <a:r>
              <a:rPr lang="ru-RU" dirty="0" smtClean="0"/>
              <a:t>«Где мы были, мы не скажем, а что делали покажем»</a:t>
            </a:r>
          </a:p>
          <a:p>
            <a:pPr lvl="1"/>
            <a:r>
              <a:rPr lang="ru-RU" dirty="0" smtClean="0"/>
              <a:t>«Изобрази походку, животное, сказочный персонаж»</a:t>
            </a:r>
          </a:p>
          <a:p>
            <a:pPr lvl="1"/>
            <a:r>
              <a:rPr lang="ru-RU" dirty="0" smtClean="0"/>
              <a:t>«Разговор через стекло»</a:t>
            </a:r>
          </a:p>
          <a:p>
            <a:pPr lvl="1"/>
            <a:r>
              <a:rPr lang="ru-RU" dirty="0" smtClean="0"/>
              <a:t>«Скажи слово с разной      интонацией»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214810" y="1071546"/>
            <a:ext cx="4572032" cy="5176854"/>
          </a:xfrm>
        </p:spPr>
        <p:txBody>
          <a:bodyPr>
            <a:normAutofit/>
          </a:bodyPr>
          <a:lstStyle/>
          <a:p>
            <a:r>
              <a:rPr lang="ru-RU" dirty="0" smtClean="0"/>
              <a:t>Беседы с детьми о настроении</a:t>
            </a:r>
          </a:p>
          <a:p>
            <a:r>
              <a:rPr lang="ru-RU" dirty="0" smtClean="0"/>
              <a:t>Обсуждение персонажей</a:t>
            </a:r>
          </a:p>
          <a:p>
            <a:r>
              <a:rPr lang="ru-RU" dirty="0" smtClean="0"/>
              <a:t>Рассматривание фото, иллюстраций</a:t>
            </a:r>
          </a:p>
          <a:p>
            <a:r>
              <a:rPr lang="ru-RU" dirty="0" smtClean="0"/>
              <a:t>Игры на знакомство с эмоциями:</a:t>
            </a:r>
          </a:p>
          <a:p>
            <a:pPr lvl="1"/>
            <a:r>
              <a:rPr lang="ru-RU" dirty="0" smtClean="0"/>
              <a:t>«Узнай (изобрази) эмоцию»</a:t>
            </a:r>
          </a:p>
          <a:p>
            <a:pPr lvl="1"/>
            <a:r>
              <a:rPr lang="ru-RU" dirty="0" smtClean="0"/>
              <a:t>«Пиктограммы»</a:t>
            </a:r>
          </a:p>
          <a:p>
            <a:pPr lvl="1"/>
            <a:r>
              <a:rPr lang="ru-RU" dirty="0" smtClean="0"/>
              <a:t>«Волшебный мешок»</a:t>
            </a:r>
          </a:p>
          <a:p>
            <a:pPr lvl="1"/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428596" y="214290"/>
            <a:ext cx="3657600" cy="658368"/>
          </a:xfrm>
        </p:spPr>
        <p:txBody>
          <a:bodyPr/>
          <a:lstStyle/>
          <a:p>
            <a:pPr algn="ctr"/>
            <a:r>
              <a:rPr lang="ru-RU" sz="2800" dirty="0" smtClean="0"/>
              <a:t>Я и мой язык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500562" y="214290"/>
            <a:ext cx="3657600" cy="658368"/>
          </a:xfrm>
        </p:spPr>
        <p:txBody>
          <a:bodyPr/>
          <a:lstStyle/>
          <a:p>
            <a:pPr algn="ctr"/>
            <a:r>
              <a:rPr lang="ru-RU" sz="2800" dirty="0" smtClean="0"/>
              <a:t>Я и мои эмоции</a:t>
            </a:r>
            <a:endParaRPr lang="ru-RU" sz="2800" dirty="0"/>
          </a:p>
        </p:txBody>
      </p:sp>
      <p:pic>
        <p:nvPicPr>
          <p:cNvPr id="9" name="Picture 2" descr="D:\МОИ ДОКУМЕНТЫ\ПРЕЗЕНТАЦИИ\Фоны, шаблоны для презентаций\Эмоции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5143512"/>
            <a:ext cx="2255379" cy="1578765"/>
          </a:xfrm>
          <a:prstGeom prst="rect">
            <a:avLst/>
          </a:prstGeom>
          <a:noFill/>
        </p:spPr>
      </p:pic>
      <p:pic>
        <p:nvPicPr>
          <p:cNvPr id="10" name="Picture 2" descr="D:\МОИ ДОКУМЕНТЫ\ПРЕЗЕНТАЦИИ\Фоны, шаблоны для презентаций\Социализация 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5135602"/>
            <a:ext cx="1505972" cy="15476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499</TotalTime>
  <Words>687</Words>
  <Application>Microsoft Office PowerPoint</Application>
  <PresentationFormat>Экран (4:3)</PresentationFormat>
  <Paragraphs>110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«Особенности общения дошкольников  со сверстниками»</vt:lpstr>
      <vt:lpstr>Способность к общению включает в себя:</vt:lpstr>
      <vt:lpstr>Развитие форм общения со сверстниками</vt:lpstr>
      <vt:lpstr>Особенности ситуативно-деловой формы общения дошкольников (3,5 – 5 лет)</vt:lpstr>
      <vt:lpstr>Особенности ситуативно-деловой формы общения дошкольников (3,5 – 5 лет)</vt:lpstr>
      <vt:lpstr>Особенности ситуативно-деловой формы общения дошкольников (3,5 – 6 лет)</vt:lpstr>
      <vt:lpstr>Направления работы с детьми по развитию основных умений общаться </vt:lpstr>
      <vt:lpstr>Слайд 8</vt:lpstr>
      <vt:lpstr>Слайд 9</vt:lpstr>
      <vt:lpstr>Слайд 10</vt:lpstr>
      <vt:lpstr>Спасибо за внимание!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«Особенности общения дошкольников со сверстниками»</dc:title>
  <dc:creator>Admin</dc:creator>
  <cp:lastModifiedBy>User</cp:lastModifiedBy>
  <cp:revision>61</cp:revision>
  <dcterms:created xsi:type="dcterms:W3CDTF">2013-11-21T15:52:53Z</dcterms:created>
  <dcterms:modified xsi:type="dcterms:W3CDTF">2025-02-05T07:56:04Z</dcterms:modified>
</cp:coreProperties>
</file>