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048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0484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85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86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87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88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89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0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491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2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3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4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5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6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497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0498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9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0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01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0502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3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4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05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0506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7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8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09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0510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1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2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13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051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5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24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52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52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76A23B9-D48C-4F89-B33F-7A5FE99D428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52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E28F6-1636-411B-BAE7-EC4633EA1D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F26BC-EEF7-49B5-9E69-E682A0CF77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F4E5F-7DF3-426A-85D4-084BD9CE55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2854C-E5AD-45CE-918F-94B70DDFB0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32FF1-0D5D-4319-A432-1E6B45D8D8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92158-5821-40E9-B4A8-1FB96251F7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3F14F-B6BC-4193-A4D6-56F3393268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31706-E77E-44D4-AF89-2173C581F5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67937-7ED6-413B-8FEB-EA34924345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4F28A-19A8-434C-9425-021EF27075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945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460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946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46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46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946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47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947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7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7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475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9476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7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7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94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83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948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48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8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50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50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50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950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950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860614-0714-473B-BDD6-FC01563EB4F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789950.dou.obrazovanie33.ru/federalnaya-obrazovatelnaya-programma-fop-d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349500"/>
            <a:ext cx="8135937" cy="1470025"/>
          </a:xfrm>
        </p:spPr>
        <p:txBody>
          <a:bodyPr/>
          <a:lstStyle/>
          <a:p>
            <a:r>
              <a:rPr lang="ru-RU" sz="2700" b="0" dirty="0" smtClean="0"/>
              <a:t>Федеральная </a:t>
            </a:r>
            <a:r>
              <a:rPr lang="ru-RU" sz="2700" b="0" dirty="0"/>
              <a:t>адаптированная образовательная программа дошкольного образования для обучающихся </a:t>
            </a:r>
            <a:br>
              <a:rPr lang="ru-RU" sz="2700" b="0" dirty="0"/>
            </a:br>
            <a:r>
              <a:rPr lang="ru-RU" sz="2700" b="0" dirty="0"/>
              <a:t>с ограниченными возможностями </a:t>
            </a:r>
            <a:r>
              <a:rPr lang="ru-RU" sz="2700" b="0" dirty="0" smtClean="0"/>
              <a:t>здоровья</a:t>
            </a:r>
            <a:r>
              <a:rPr lang="ru-RU" sz="3400" b="0" dirty="0"/>
              <a:t/>
            </a:r>
            <a:br>
              <a:rPr lang="ru-RU" sz="3400" b="0" dirty="0"/>
            </a:br>
            <a:endParaRPr lang="ru-RU" sz="3400" b="0" dirty="0"/>
          </a:p>
        </p:txBody>
      </p:sp>
      <p:pic>
        <p:nvPicPr>
          <p:cNvPr id="2052" name="Picture 4" descr="kartinki-detskie-dlya-sadika-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4005263"/>
            <a:ext cx="5759450" cy="26685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r>
              <a:rPr lang="ru-RU" sz="3800" b="1"/>
              <a:t>Какая цель у внедрения </a:t>
            </a:r>
            <a:br>
              <a:rPr lang="ru-RU" sz="3800" b="1"/>
            </a:br>
            <a:r>
              <a:rPr lang="ru-RU" sz="3800" b="1"/>
              <a:t>ФАОП ДО?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13788" cy="4276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Цель ФАОП ДО – обеспечить условия </a:t>
            </a:r>
          </a:p>
          <a:p>
            <a:pPr algn="ctr">
              <a:buFontTx/>
              <a:buNone/>
            </a:pPr>
            <a:r>
              <a:rPr lang="ru-RU"/>
              <a:t>для дошкольного образования, которые определяются общими и особыми потребностями детей раннего </a:t>
            </a:r>
          </a:p>
          <a:p>
            <a:pPr algn="ctr">
              <a:buFontTx/>
              <a:buNone/>
            </a:pPr>
            <a:r>
              <a:rPr lang="ru-RU"/>
              <a:t>и дошкольного возраста с ОВЗ, </a:t>
            </a:r>
          </a:p>
          <a:p>
            <a:pPr algn="ctr">
              <a:buFontTx/>
              <a:buNone/>
            </a:pPr>
            <a:r>
              <a:rPr lang="ru-RU"/>
              <a:t>их индивидуальными особенностями развития и состояния здоровья.</a:t>
            </a:r>
          </a:p>
          <a:p>
            <a:pPr algn="ctr">
              <a:buFontTx/>
              <a:buNone/>
            </a:pPr>
            <a:endParaRPr lang="ru-RU"/>
          </a:p>
        </p:txBody>
      </p:sp>
      <p:pic>
        <p:nvPicPr>
          <p:cNvPr id="4100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54625"/>
            <a:ext cx="2195513" cy="14636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/>
          <a:lstStyle/>
          <a:p>
            <a:r>
              <a:rPr lang="ru-RU" b="1"/>
              <a:t>Что входит в ФАОП ДО?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569325" cy="41036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4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       Учебно-методическая документация:</a:t>
            </a:r>
          </a:p>
          <a:p>
            <a:pPr>
              <a:lnSpc>
                <a:spcPct val="80000"/>
              </a:lnSpc>
            </a:pPr>
            <a:r>
              <a:rPr lang="ru-RU" sz="2400"/>
              <a:t>федеральная рабочая программа воспитания;</a:t>
            </a:r>
          </a:p>
          <a:p>
            <a:pPr>
              <a:lnSpc>
                <a:spcPct val="80000"/>
              </a:lnSpc>
            </a:pPr>
            <a:r>
              <a:rPr lang="ru-RU" sz="2400"/>
              <a:t>федеральный календарный план воспитательной работы;</a:t>
            </a:r>
          </a:p>
          <a:p>
            <a:pPr>
              <a:lnSpc>
                <a:spcPct val="80000"/>
              </a:lnSpc>
            </a:pPr>
            <a:r>
              <a:rPr lang="ru-RU" sz="2400"/>
              <a:t>примерный режим и распорядок дня групп.</a:t>
            </a:r>
          </a:p>
          <a:p>
            <a:pPr>
              <a:lnSpc>
                <a:spcPct val="80000"/>
              </a:lnSpc>
            </a:pPr>
            <a:endParaRPr lang="ru-RU" sz="24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Единые для Российской Федерации базовые объем и содержание дошкольного образования, планируемые результаты освоения образовательной программы для каждой категории обучающихся с ОВЗ</a:t>
            </a:r>
          </a:p>
        </p:txBody>
      </p:sp>
      <p:pic>
        <p:nvPicPr>
          <p:cNvPr id="6148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300663"/>
            <a:ext cx="2089150" cy="13938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Что будет обязательным для всех детских садов?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800"/>
              <a:t>  ФАОП ДО определяет объем, содержание, планируемые результаты обязательной части Адаптированной образовательной программы дошкольного образования, которую реализует детский сад. </a:t>
            </a:r>
          </a:p>
          <a:p>
            <a:pPr algn="ctr">
              <a:buFontTx/>
              <a:buNone/>
            </a:pPr>
            <a:r>
              <a:rPr lang="ru-RU" sz="2800"/>
              <a:t>Обязательной к выполнению станет и федеральная рабочая программа воспитания, и федеральный календарный план воспитательной работы. </a:t>
            </a:r>
          </a:p>
        </p:txBody>
      </p:sp>
      <p:pic>
        <p:nvPicPr>
          <p:cNvPr id="717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373688"/>
            <a:ext cx="1943100" cy="12969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143000"/>
          </a:xfrm>
        </p:spPr>
        <p:txBody>
          <a:bodyPr/>
          <a:lstStyle/>
          <a:p>
            <a:r>
              <a:rPr lang="ru-RU" sz="4000" b="1"/>
              <a:t>Как будут применять ФАОП ДО?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/>
              <a:t>ФАОП станет основой для разработки Адаптированной образовательной программы детского сада.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/>
              <a:t>Детские сады сохраняют право разработки собственных образовательных программ, но их содержание и планируемые результаты должны быть не ниже, чем в ФАОП ДО для обучающихся с ОВЗ.</a:t>
            </a:r>
          </a:p>
        </p:txBody>
      </p:sp>
      <p:pic>
        <p:nvPicPr>
          <p:cNvPr id="8196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9575"/>
            <a:ext cx="2051050" cy="13684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Когда детские сады перейдут на ФАОП ДО?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64613" cy="44561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dirty="0"/>
              <a:t>Переход на ФАОП для обучающихся с ОВЗ запланирован </a:t>
            </a:r>
          </a:p>
          <a:p>
            <a:pPr algn="ctr">
              <a:buFontTx/>
              <a:buNone/>
            </a:pPr>
            <a:r>
              <a:rPr lang="ru-RU" sz="4000" dirty="0"/>
              <a:t>к 1 сентября 2023 года. </a:t>
            </a:r>
          </a:p>
          <a:p>
            <a:pPr algn="ctr">
              <a:buFontTx/>
              <a:buNone/>
            </a:pPr>
            <a:endParaRPr lang="ru-RU" sz="2000" dirty="0"/>
          </a:p>
          <a:p>
            <a:pPr algn="ctr">
              <a:buFontTx/>
              <a:buNone/>
            </a:pPr>
            <a:r>
              <a:rPr lang="ru-RU" sz="2000" b="1" dirty="0"/>
              <a:t>С полным текстом </a:t>
            </a:r>
            <a:r>
              <a:rPr lang="ru-RU" sz="2000" b="1" dirty="0" smtClean="0"/>
              <a:t>ФАОП </a:t>
            </a:r>
            <a:r>
              <a:rPr lang="ru-RU" sz="2000" b="1" dirty="0"/>
              <a:t>ДО можно ознакомиться на Официальном сайте ДОУ, перейдя по </a:t>
            </a:r>
            <a:r>
              <a:rPr lang="ru-RU" sz="2000" b="1" dirty="0" smtClean="0">
                <a:hlinkClick r:id="rId2"/>
              </a:rPr>
              <a:t>ссылке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9220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397500"/>
            <a:ext cx="1944687" cy="12969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92375"/>
            <a:ext cx="7964487" cy="893763"/>
          </a:xfrm>
        </p:spPr>
        <p:txBody>
          <a:bodyPr/>
          <a:lstStyle/>
          <a:p>
            <a:r>
              <a:rPr lang="ru-RU"/>
              <a:t>Спасибо за внимание!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93</TotalTime>
  <Words>230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Verdana</vt:lpstr>
      <vt:lpstr>Шары</vt:lpstr>
      <vt:lpstr>Федеральная адаптированная образовательная программа дошкольного образования для обучающихся  с ограниченными возможностями здоровья </vt:lpstr>
      <vt:lpstr>Какая цель у внедрения  ФАОП ДО?</vt:lpstr>
      <vt:lpstr>Что входит в ФАОП ДО?</vt:lpstr>
      <vt:lpstr>Что будет обязательным для всех детских садов?</vt:lpstr>
      <vt:lpstr>Как будут применять ФАОП ДО?</vt:lpstr>
      <vt:lpstr>Когда детские сады перейдут на ФАОП ДО?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для родителей  «Что такое Федеральная образовательная программа дошкольного образования?»</dc:title>
  <dc:creator>tolgi</dc:creator>
  <cp:lastModifiedBy>User</cp:lastModifiedBy>
  <cp:revision>7</cp:revision>
  <dcterms:created xsi:type="dcterms:W3CDTF">2023-04-03T10:14:36Z</dcterms:created>
  <dcterms:modified xsi:type="dcterms:W3CDTF">2023-11-29T15:55:32Z</dcterms:modified>
</cp:coreProperties>
</file>