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Ксенофонтов Сергей" userId="c3b9729c3cb9a612" providerId="LiveId" clId="{7D28C6DE-692F-4384-926B-CD4DE98E659A}"/>
    <pc:docChg chg="undo custSel addSld delSld modSld">
      <pc:chgData name="Ксенофонтов Сергей" userId="c3b9729c3cb9a612" providerId="LiveId" clId="{7D28C6DE-692F-4384-926B-CD4DE98E659A}" dt="2025-04-22T07:35:35.578" v="426" actId="2696"/>
      <pc:docMkLst>
        <pc:docMk/>
      </pc:docMkLst>
      <pc:sldChg chg="del">
        <pc:chgData name="Ксенофонтов Сергей" userId="c3b9729c3cb9a612" providerId="LiveId" clId="{7D28C6DE-692F-4384-926B-CD4DE98E659A}" dt="2025-04-22T07:11:31.012" v="239" actId="2696"/>
        <pc:sldMkLst>
          <pc:docMk/>
          <pc:sldMk cId="322099523" sldId="256"/>
        </pc:sldMkLst>
      </pc:sldChg>
      <pc:sldChg chg="addSp delSp modSp mod">
        <pc:chgData name="Ксенофонтов Сергей" userId="c3b9729c3cb9a612" providerId="LiveId" clId="{7D28C6DE-692F-4384-926B-CD4DE98E659A}" dt="2025-04-22T07:13:36.340" v="250" actId="14100"/>
        <pc:sldMkLst>
          <pc:docMk/>
          <pc:sldMk cId="3083868191" sldId="257"/>
        </pc:sldMkLst>
        <pc:spChg chg="mod">
          <ac:chgData name="Ксенофонтов Сергей" userId="c3b9729c3cb9a612" providerId="LiveId" clId="{7D28C6DE-692F-4384-926B-CD4DE98E659A}" dt="2025-04-22T07:12:59.980" v="245" actId="255"/>
          <ac:spMkLst>
            <pc:docMk/>
            <pc:sldMk cId="3083868191" sldId="257"/>
            <ac:spMk id="2" creationId="{6A071073-2F69-4BFF-A320-AFFBBC6EE524}"/>
          </ac:spMkLst>
        </pc:spChg>
        <pc:spChg chg="add del mod">
          <ac:chgData name="Ксенофонтов Сергей" userId="c3b9729c3cb9a612" providerId="LiveId" clId="{7D28C6DE-692F-4384-926B-CD4DE98E659A}" dt="2025-04-22T07:11:57.498" v="242"/>
          <ac:spMkLst>
            <pc:docMk/>
            <pc:sldMk cId="3083868191" sldId="257"/>
            <ac:spMk id="3" creationId="{3DD5410B-780F-4E72-A4AA-90E28FEE0EBE}"/>
          </ac:spMkLst>
        </pc:spChg>
        <pc:picChg chg="add mod">
          <ac:chgData name="Ксенофонтов Сергей" userId="c3b9729c3cb9a612" providerId="LiveId" clId="{7D28C6DE-692F-4384-926B-CD4DE98E659A}" dt="2025-04-22T07:13:36.340" v="250" actId="14100"/>
          <ac:picMkLst>
            <pc:docMk/>
            <pc:sldMk cId="3083868191" sldId="257"/>
            <ac:picMk id="4" creationId="{82FB93A3-D194-44E1-9C65-DD4FF75E2E6C}"/>
          </ac:picMkLst>
        </pc:picChg>
        <pc:picChg chg="del">
          <ac:chgData name="Ксенофонтов Сергей" userId="c3b9729c3cb9a612" providerId="LiveId" clId="{7D28C6DE-692F-4384-926B-CD4DE98E659A}" dt="2025-04-22T07:11:43.520" v="240" actId="478"/>
          <ac:picMkLst>
            <pc:docMk/>
            <pc:sldMk cId="3083868191" sldId="257"/>
            <ac:picMk id="1026" creationId="{882DFB5C-3D3D-493F-93DC-AAF430C3BAE9}"/>
          </ac:picMkLst>
        </pc:picChg>
      </pc:sldChg>
      <pc:sldChg chg="modSp mod">
        <pc:chgData name="Ксенофонтов Сергей" userId="c3b9729c3cb9a612" providerId="LiveId" clId="{7D28C6DE-692F-4384-926B-CD4DE98E659A}" dt="2025-04-22T07:16:51.888" v="258" actId="27636"/>
        <pc:sldMkLst>
          <pc:docMk/>
          <pc:sldMk cId="272528579" sldId="258"/>
        </pc:sldMkLst>
        <pc:spChg chg="mod">
          <ac:chgData name="Ксенофонтов Сергей" userId="c3b9729c3cb9a612" providerId="LiveId" clId="{7D28C6DE-692F-4384-926B-CD4DE98E659A}" dt="2025-04-22T06:53:17.372" v="25" actId="20577"/>
          <ac:spMkLst>
            <pc:docMk/>
            <pc:sldMk cId="272528579" sldId="258"/>
            <ac:spMk id="2" creationId="{E57C96AD-95E2-4340-8C66-51FCBD71761B}"/>
          </ac:spMkLst>
        </pc:spChg>
        <pc:spChg chg="mod">
          <ac:chgData name="Ксенофонтов Сергей" userId="c3b9729c3cb9a612" providerId="LiveId" clId="{7D28C6DE-692F-4384-926B-CD4DE98E659A}" dt="2025-04-22T07:16:51.888" v="258" actId="27636"/>
          <ac:spMkLst>
            <pc:docMk/>
            <pc:sldMk cId="272528579" sldId="258"/>
            <ac:spMk id="3" creationId="{D6C7A01A-C8AF-43BE-875F-D732165C6EF4}"/>
          </ac:spMkLst>
        </pc:spChg>
      </pc:sldChg>
      <pc:sldChg chg="modSp new mod">
        <pc:chgData name="Ксенофонтов Сергей" userId="c3b9729c3cb9a612" providerId="LiveId" clId="{7D28C6DE-692F-4384-926B-CD4DE98E659A}" dt="2025-04-22T07:03:35.773" v="173" actId="20577"/>
        <pc:sldMkLst>
          <pc:docMk/>
          <pc:sldMk cId="2488706982" sldId="259"/>
        </pc:sldMkLst>
        <pc:spChg chg="mod">
          <ac:chgData name="Ксенофонтов Сергей" userId="c3b9729c3cb9a612" providerId="LiveId" clId="{7D28C6DE-692F-4384-926B-CD4DE98E659A}" dt="2025-04-22T06:56:11.925" v="89" actId="20577"/>
          <ac:spMkLst>
            <pc:docMk/>
            <pc:sldMk cId="2488706982" sldId="259"/>
            <ac:spMk id="2" creationId="{9DFCA246-D2ED-49C2-BA66-16A5A99DB6B1}"/>
          </ac:spMkLst>
        </pc:spChg>
        <pc:spChg chg="mod">
          <ac:chgData name="Ксенофонтов Сергей" userId="c3b9729c3cb9a612" providerId="LiveId" clId="{7D28C6DE-692F-4384-926B-CD4DE98E659A}" dt="2025-04-22T07:03:35.773" v="173" actId="20577"/>
          <ac:spMkLst>
            <pc:docMk/>
            <pc:sldMk cId="2488706982" sldId="259"/>
            <ac:spMk id="3" creationId="{AAED0E5A-4939-4527-AF2D-4FB712C3DD46}"/>
          </ac:spMkLst>
        </pc:spChg>
      </pc:sldChg>
      <pc:sldChg chg="modSp new mod">
        <pc:chgData name="Ксенофонтов Сергей" userId="c3b9729c3cb9a612" providerId="LiveId" clId="{7D28C6DE-692F-4384-926B-CD4DE98E659A}" dt="2025-04-22T06:58:52.039" v="149" actId="122"/>
        <pc:sldMkLst>
          <pc:docMk/>
          <pc:sldMk cId="1188570142" sldId="260"/>
        </pc:sldMkLst>
        <pc:spChg chg="mod">
          <ac:chgData name="Ксенофонтов Сергей" userId="c3b9729c3cb9a612" providerId="LiveId" clId="{7D28C6DE-692F-4384-926B-CD4DE98E659A}" dt="2025-04-22T06:57:34.019" v="143" actId="20577"/>
          <ac:spMkLst>
            <pc:docMk/>
            <pc:sldMk cId="1188570142" sldId="260"/>
            <ac:spMk id="2" creationId="{D15B869C-7331-4F48-9CEA-A26BA1301B8D}"/>
          </ac:spMkLst>
        </pc:spChg>
        <pc:spChg chg="mod">
          <ac:chgData name="Ксенофонтов Сергей" userId="c3b9729c3cb9a612" providerId="LiveId" clId="{7D28C6DE-692F-4384-926B-CD4DE98E659A}" dt="2025-04-22T06:58:52.039" v="149" actId="122"/>
          <ac:spMkLst>
            <pc:docMk/>
            <pc:sldMk cId="1188570142" sldId="260"/>
            <ac:spMk id="3" creationId="{FD909A87-47CB-4DB5-8813-F17D91698700}"/>
          </ac:spMkLst>
        </pc:spChg>
      </pc:sldChg>
      <pc:sldChg chg="modSp new del mod">
        <pc:chgData name="Ксенофонтов Сергей" userId="c3b9729c3cb9a612" providerId="LiveId" clId="{7D28C6DE-692F-4384-926B-CD4DE98E659A}" dt="2025-04-22T07:20:21.865" v="259" actId="2696"/>
        <pc:sldMkLst>
          <pc:docMk/>
          <pc:sldMk cId="469977214" sldId="261"/>
        </pc:sldMkLst>
        <pc:spChg chg="mod">
          <ac:chgData name="Ксенофонтов Сергей" userId="c3b9729c3cb9a612" providerId="LiveId" clId="{7D28C6DE-692F-4384-926B-CD4DE98E659A}" dt="2025-04-22T07:05:48.755" v="235" actId="20577"/>
          <ac:spMkLst>
            <pc:docMk/>
            <pc:sldMk cId="469977214" sldId="261"/>
            <ac:spMk id="2" creationId="{E276BCE6-23D9-45F2-B586-3B43F7657EF3}"/>
          </ac:spMkLst>
        </pc:spChg>
        <pc:spChg chg="mod">
          <ac:chgData name="Ксенофонтов Сергей" userId="c3b9729c3cb9a612" providerId="LiveId" clId="{7D28C6DE-692F-4384-926B-CD4DE98E659A}" dt="2025-04-22T07:06:53.439" v="238"/>
          <ac:spMkLst>
            <pc:docMk/>
            <pc:sldMk cId="469977214" sldId="261"/>
            <ac:spMk id="3" creationId="{3B2FD954-F5C6-4751-A071-E9A86713983A}"/>
          </ac:spMkLst>
        </pc:spChg>
      </pc:sldChg>
      <pc:sldChg chg="new del">
        <pc:chgData name="Ксенофонтов Сергей" userId="c3b9729c3cb9a612" providerId="LiveId" clId="{7D28C6DE-692F-4384-926B-CD4DE98E659A}" dt="2025-04-22T07:03:59.807" v="175" actId="680"/>
        <pc:sldMkLst>
          <pc:docMk/>
          <pc:sldMk cId="3110684395" sldId="261"/>
        </pc:sldMkLst>
      </pc:sldChg>
      <pc:sldChg chg="modSp new mod">
        <pc:chgData name="Ксенофонтов Сергей" userId="c3b9729c3cb9a612" providerId="LiveId" clId="{7D28C6DE-692F-4384-926B-CD4DE98E659A}" dt="2025-04-22T07:30:02.418" v="374" actId="20577"/>
        <pc:sldMkLst>
          <pc:docMk/>
          <pc:sldMk cId="4180864546" sldId="261"/>
        </pc:sldMkLst>
        <pc:spChg chg="mod">
          <ac:chgData name="Ксенофонтов Сергей" userId="c3b9729c3cb9a612" providerId="LiveId" clId="{7D28C6DE-692F-4384-926B-CD4DE98E659A}" dt="2025-04-22T07:29:14.160" v="370" actId="20577"/>
          <ac:spMkLst>
            <pc:docMk/>
            <pc:sldMk cId="4180864546" sldId="261"/>
            <ac:spMk id="2" creationId="{05A5EF54-44B8-4FA7-A75C-D2AE2C98E9E2}"/>
          </ac:spMkLst>
        </pc:spChg>
        <pc:spChg chg="mod">
          <ac:chgData name="Ксенофонтов Сергей" userId="c3b9729c3cb9a612" providerId="LiveId" clId="{7D28C6DE-692F-4384-926B-CD4DE98E659A}" dt="2025-04-22T07:30:02.418" v="374" actId="20577"/>
          <ac:spMkLst>
            <pc:docMk/>
            <pc:sldMk cId="4180864546" sldId="261"/>
            <ac:spMk id="3" creationId="{978770B9-B95B-4AC6-A4C9-66A6A7DBA9E9}"/>
          </ac:spMkLst>
        </pc:spChg>
      </pc:sldChg>
      <pc:sldChg chg="addSp delSp modSp new del mod">
        <pc:chgData name="Ксенофонтов Сергей" userId="c3b9729c3cb9a612" providerId="LiveId" clId="{7D28C6DE-692F-4384-926B-CD4DE98E659A}" dt="2025-04-22T07:28:48.634" v="338" actId="2696"/>
        <pc:sldMkLst>
          <pc:docMk/>
          <pc:sldMk cId="4217594359" sldId="261"/>
        </pc:sldMkLst>
        <pc:spChg chg="mod">
          <ac:chgData name="Ксенофонтов Сергей" userId="c3b9729c3cb9a612" providerId="LiveId" clId="{7D28C6DE-692F-4384-926B-CD4DE98E659A}" dt="2025-04-22T07:21:20.615" v="291" actId="20577"/>
          <ac:spMkLst>
            <pc:docMk/>
            <pc:sldMk cId="4217594359" sldId="261"/>
            <ac:spMk id="2" creationId="{F729BBD1-6AB8-4DCB-9AF2-3359C08DADED}"/>
          </ac:spMkLst>
        </pc:spChg>
        <pc:spChg chg="mod">
          <ac:chgData name="Ксенофонтов Сергей" userId="c3b9729c3cb9a612" providerId="LiveId" clId="{7D28C6DE-692F-4384-926B-CD4DE98E659A}" dt="2025-04-22T07:28:07.952" v="329" actId="20577"/>
          <ac:spMkLst>
            <pc:docMk/>
            <pc:sldMk cId="4217594359" sldId="261"/>
            <ac:spMk id="3" creationId="{77177DB9-ABDA-4F7F-9C72-AD8E4782B87E}"/>
          </ac:spMkLst>
        </pc:spChg>
        <pc:spChg chg="add mod">
          <ac:chgData name="Ксенофонтов Сергей" userId="c3b9729c3cb9a612" providerId="LiveId" clId="{7D28C6DE-692F-4384-926B-CD4DE98E659A}" dt="2025-04-22T07:28:37.220" v="337" actId="20577"/>
          <ac:spMkLst>
            <pc:docMk/>
            <pc:sldMk cId="4217594359" sldId="261"/>
            <ac:spMk id="7" creationId="{BAFDA787-938B-425C-B2BB-ACFB9ECC6789}"/>
          </ac:spMkLst>
        </pc:spChg>
        <pc:picChg chg="add del">
          <ac:chgData name="Ксенофонтов Сергей" userId="c3b9729c3cb9a612" providerId="LiveId" clId="{7D28C6DE-692F-4384-926B-CD4DE98E659A}" dt="2025-04-22T07:23:05.932" v="299" actId="478"/>
          <ac:picMkLst>
            <pc:docMk/>
            <pc:sldMk cId="4217594359" sldId="261"/>
            <ac:picMk id="2050" creationId="{EA6D3DDC-97BB-48B8-9CF3-F3F896395DCA}"/>
          </ac:picMkLst>
        </pc:picChg>
        <pc:picChg chg="add del mod">
          <ac:chgData name="Ксенофонтов Сергей" userId="c3b9729c3cb9a612" providerId="LiveId" clId="{7D28C6DE-692F-4384-926B-CD4DE98E659A}" dt="2025-04-22T07:27:35.831" v="320" actId="478"/>
          <ac:picMkLst>
            <pc:docMk/>
            <pc:sldMk cId="4217594359" sldId="261"/>
            <ac:picMk id="2052" creationId="{EF3D5C32-B795-4708-8D25-E9B3E0259DBA}"/>
          </ac:picMkLst>
        </pc:picChg>
      </pc:sldChg>
      <pc:sldChg chg="addSp delSp modSp new mod">
        <pc:chgData name="Ксенофонтов Сергей" userId="c3b9729c3cb9a612" providerId="LiveId" clId="{7D28C6DE-692F-4384-926B-CD4DE98E659A}" dt="2025-04-22T07:34:21.653" v="422"/>
        <pc:sldMkLst>
          <pc:docMk/>
          <pc:sldMk cId="2386548150" sldId="262"/>
        </pc:sldMkLst>
        <pc:spChg chg="mod">
          <ac:chgData name="Ксенофонтов Сергей" userId="c3b9729c3cb9a612" providerId="LiveId" clId="{7D28C6DE-692F-4384-926B-CD4DE98E659A}" dt="2025-04-22T07:33:56.040" v="421" actId="20577"/>
          <ac:spMkLst>
            <pc:docMk/>
            <pc:sldMk cId="2386548150" sldId="262"/>
            <ac:spMk id="2" creationId="{82320039-311D-4087-B8CC-7F3CD93B4C2B}"/>
          </ac:spMkLst>
        </pc:spChg>
        <pc:spChg chg="del">
          <ac:chgData name="Ксенофонтов Сергей" userId="c3b9729c3cb9a612" providerId="LiveId" clId="{7D28C6DE-692F-4384-926B-CD4DE98E659A}" dt="2025-04-22T07:30:27.235" v="376"/>
          <ac:spMkLst>
            <pc:docMk/>
            <pc:sldMk cId="2386548150" sldId="262"/>
            <ac:spMk id="3" creationId="{5DF579DD-29B6-4B5D-AF60-BC35E32B646C}"/>
          </ac:spMkLst>
        </pc:spChg>
        <pc:spChg chg="add del mod">
          <ac:chgData name="Ксенофонтов Сергей" userId="c3b9729c3cb9a612" providerId="LiveId" clId="{7D28C6DE-692F-4384-926B-CD4DE98E659A}" dt="2025-04-22T07:31:27.642" v="395" actId="22"/>
          <ac:spMkLst>
            <pc:docMk/>
            <pc:sldMk cId="2386548150" sldId="262"/>
            <ac:spMk id="6" creationId="{5894B53F-9B04-47D2-8791-68D8F80B6C4F}"/>
          </ac:spMkLst>
        </pc:spChg>
        <pc:spChg chg="add del mod">
          <ac:chgData name="Ксенофонтов Сергей" userId="c3b9729c3cb9a612" providerId="LiveId" clId="{7D28C6DE-692F-4384-926B-CD4DE98E659A}" dt="2025-04-22T07:34:21.653" v="422"/>
          <ac:spMkLst>
            <pc:docMk/>
            <pc:sldMk cId="2386548150" sldId="262"/>
            <ac:spMk id="7" creationId="{A0E111B9-7D53-449D-8293-29C217FF2FA6}"/>
          </ac:spMkLst>
        </pc:spChg>
        <pc:spChg chg="add del">
          <ac:chgData name="Ксенофонтов Сергей" userId="c3b9729c3cb9a612" providerId="LiveId" clId="{7D28C6DE-692F-4384-926B-CD4DE98E659A}" dt="2025-04-22T07:31:58.861" v="400" actId="22"/>
          <ac:spMkLst>
            <pc:docMk/>
            <pc:sldMk cId="2386548150" sldId="262"/>
            <ac:spMk id="8" creationId="{5F7C87D8-F788-4D09-AD2E-20BD29E42485}"/>
          </ac:spMkLst>
        </pc:spChg>
        <pc:picChg chg="add del mod">
          <ac:chgData name="Ксенофонтов Сергей" userId="c3b9729c3cb9a612" providerId="LiveId" clId="{7D28C6DE-692F-4384-926B-CD4DE98E659A}" dt="2025-04-22T07:32:30.508" v="401" actId="478"/>
          <ac:picMkLst>
            <pc:docMk/>
            <pc:sldMk cId="2386548150" sldId="262"/>
            <ac:picMk id="3074" creationId="{DBFBB676-CCDC-4F6A-877A-D38BCD1919A9}"/>
          </ac:picMkLst>
        </pc:picChg>
        <pc:picChg chg="add mod">
          <ac:chgData name="Ксенофонтов Сергей" userId="c3b9729c3cb9a612" providerId="LiveId" clId="{7D28C6DE-692F-4384-926B-CD4DE98E659A}" dt="2025-04-22T07:34:21.653" v="422"/>
          <ac:picMkLst>
            <pc:docMk/>
            <pc:sldMk cId="2386548150" sldId="262"/>
            <ac:picMk id="3076" creationId="{EE5DA6E5-32E9-4286-BF38-E7BE26DC514F}"/>
          </ac:picMkLst>
        </pc:picChg>
      </pc:sldChg>
      <pc:sldChg chg="addSp delSp modSp new del">
        <pc:chgData name="Ксенофонтов Сергей" userId="c3b9729c3cb9a612" providerId="LiveId" clId="{7D28C6DE-692F-4384-926B-CD4DE98E659A}" dt="2025-04-22T07:35:35.578" v="426" actId="2696"/>
        <pc:sldMkLst>
          <pc:docMk/>
          <pc:sldMk cId="456129611" sldId="263"/>
        </pc:sldMkLst>
        <pc:spChg chg="del">
          <ac:chgData name="Ксенофонтов Сергей" userId="c3b9729c3cb9a612" providerId="LiveId" clId="{7D28C6DE-692F-4384-926B-CD4DE98E659A}" dt="2025-04-22T07:35:03.111" v="424"/>
          <ac:spMkLst>
            <pc:docMk/>
            <pc:sldMk cId="456129611" sldId="263"/>
            <ac:spMk id="3" creationId="{69789145-87B5-4AAA-BFDC-23F053734282}"/>
          </ac:spMkLst>
        </pc:spChg>
        <pc:picChg chg="add mod">
          <ac:chgData name="Ксенофонтов Сергей" userId="c3b9729c3cb9a612" providerId="LiveId" clId="{7D28C6DE-692F-4384-926B-CD4DE98E659A}" dt="2025-04-22T07:35:07.940" v="425" actId="1076"/>
          <ac:picMkLst>
            <pc:docMk/>
            <pc:sldMk cId="456129611" sldId="263"/>
            <ac:picMk id="4098" creationId="{0F2B4FCC-CC5C-4971-9309-E49C75315C1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5D3-3518-4F51-9E1F-9FC2897BAFDA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7788-9546-4C93-BE9C-1C3EDE7C6B6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30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5D3-3518-4F51-9E1F-9FC2897BAFDA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7788-9546-4C93-BE9C-1C3EDE7C6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36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5D3-3518-4F51-9E1F-9FC2897BAFDA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7788-9546-4C93-BE9C-1C3EDE7C6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73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5D3-3518-4F51-9E1F-9FC2897BAFDA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7788-9546-4C93-BE9C-1C3EDE7C6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40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5D3-3518-4F51-9E1F-9FC2897BAFDA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7788-9546-4C93-BE9C-1C3EDE7C6B6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4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5D3-3518-4F51-9E1F-9FC2897BAFDA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7788-9546-4C93-BE9C-1C3EDE7C6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3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5D3-3518-4F51-9E1F-9FC2897BAFDA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7788-9546-4C93-BE9C-1C3EDE7C6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856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5D3-3518-4F51-9E1F-9FC2897BAFDA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7788-9546-4C93-BE9C-1C3EDE7C6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067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5D3-3518-4F51-9E1F-9FC2897BAFDA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7788-9546-4C93-BE9C-1C3EDE7C6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01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72EE5D3-3518-4F51-9E1F-9FC2897BAFDA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17788-9546-4C93-BE9C-1C3EDE7C6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63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EE5D3-3518-4F51-9E1F-9FC2897BAFDA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7788-9546-4C93-BE9C-1C3EDE7C6B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98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72EE5D3-3518-4F51-9E1F-9FC2897BAFDA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AD17788-9546-4C93-BE9C-1C3EDE7C6B62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12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ruwiki.ru/wiki/%D0%9A%D0%BE%D0%BC%D0%BF%D0%BE%D0%B7%D0%B8%D1%82%D0%BE%D1%80" TargetMode="External"/><Relationship Id="rId2" Type="http://schemas.openxmlformats.org/officeDocument/2006/relationships/hyperlink" Target="https://ru.ruwiki.ru/wiki/%D0%90%D0%B3%D0%BD%D0%B8%D1%8F_%D0%91%D0%B0%D1%80%D1%82%D0%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ruwiki.ru/wiki/%D0%97%D1%83%D0%B1%D0%BA%D0%BE%D0%B2%D1%81%D0%BA%D0%B8%D0%B9,_%D0%A1%D0%B5%D1%80%D0%B3%D0%B5%D0%B9_%D0%A0%D0%BE%D1%81%D1%82%D0%B8%D1%81%D0%BB%D0%B0%D0%B2%D0%BE%D0%B2%D0%B8%D1%8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071073-2F69-4BFF-A320-AFFBBC6EE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0" dirty="0">
                <a:solidFill>
                  <a:srgbClr val="606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Чтобы помнили - Алексей Иванович </a:t>
            </a:r>
            <a:r>
              <a:rPr lang="ru-RU" sz="3600" b="1" i="0" dirty="0" err="1">
                <a:solidFill>
                  <a:srgbClr val="606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Шлыгин</a:t>
            </a:r>
            <a:r>
              <a:rPr lang="ru-RU" sz="3600" b="1" i="0" dirty="0">
                <a:solidFill>
                  <a:srgbClr val="606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!..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2FB93A3-D194-44E1-9C65-DD4FF75E2E6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142566"/>
            <a:ext cx="3469341" cy="3469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868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7C96AD-95E2-4340-8C66-51FCBD717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1E1E1E"/>
                </a:solidFill>
                <a:effectLst/>
                <a:latin typeface="Onest"/>
              </a:rPr>
              <a:t>                        Биография</a:t>
            </a:r>
            <a:br>
              <a:rPr lang="ru-RU" b="1" i="0" dirty="0">
                <a:solidFill>
                  <a:srgbClr val="1E1E1E"/>
                </a:solidFill>
                <a:effectLst/>
                <a:latin typeface="Onest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C7A01A-C8AF-43BE-875F-D732165C6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</a:rPr>
              <a:t> 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</a:rPr>
              <a:t> </a:t>
            </a:r>
            <a:br>
              <a:rPr lang="ru-RU" dirty="0"/>
            </a:b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Times New Roman Cyr" panose="02020603050405020304" pitchFamily="18" charset="0"/>
              </a:rPr>
              <a:t>     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Алексей Иванович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Шлыгин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(3 января 1940, с.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Кузьминское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Рыбновский район Рязанская область, РСФСР — 2 сентября 2006, Владимир) — советский и российский детский писатель, поэт и публицист. Член Союза писателей СССР (с 1979), член Союза писателей России ( с 1991). . .</a:t>
            </a:r>
            <a:b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  Сын сельских учителей. Из-за тяжёлого заболевания с молодости был прикован к инвалидной коляске. Экстерном сдал экзамен за среднюю школу, заочно окончил факультет рисунка и живописи народного университета искусств имени Н. К. Крупской.</a:t>
            </a:r>
            <a:b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  В 1966 году А.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Шлыгин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 семьёй переехал из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Ростова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-на-Дону в г. Балхаш Карагандинской области (Казахстан). Здесь, в Казахстане, при помощи друзей в издательстве «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Жазуши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вышла его первая книга стихов «Контрольная полоса», положившая начало большому творческому пути в литературе.</a:t>
            </a:r>
            <a:b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  По состоянию здоровья врачи рекомендовали поменять климат, уехать в центральные районы России. В 1973 году А. </a:t>
            </a:r>
            <a:r>
              <a:rPr lang="ru-RU" sz="2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Шлыгин</a:t>
            </a:r>
            <a:r>
              <a:rPr lang="ru-RU" sz="2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 семьёй переехал жить во Владимир.</a:t>
            </a:r>
            <a:br>
              <a:rPr lang="ru-RU" dirty="0"/>
            </a:b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528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FCA246-D2ED-49C2-BA66-16A5A99DB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1E1E1E"/>
                </a:solidFill>
                <a:effectLst/>
                <a:latin typeface="Onest"/>
              </a:rPr>
              <a:t>                         Творчество</a:t>
            </a:r>
            <a:br>
              <a:rPr lang="ru-RU" b="1" i="0" dirty="0">
                <a:solidFill>
                  <a:srgbClr val="1E1E1E"/>
                </a:solidFill>
                <a:effectLst/>
                <a:latin typeface="Onest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ED0E5A-4939-4527-AF2D-4FB712C3D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ru-RU" b="1" i="0" dirty="0">
              <a:solidFill>
                <a:srgbClr val="1E1E1E"/>
              </a:solidFill>
              <a:effectLst/>
              <a:latin typeface="Onest"/>
            </a:endParaRPr>
          </a:p>
          <a:p>
            <a:pPr algn="l"/>
            <a:r>
              <a:rPr lang="ru-RU" sz="1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Автор более двадцати книг стихов и прозы, публиковал­ся во многих коллективных сборниках и альманахах, в прессе, сотрудничал с детскими журналами и газетами.</a:t>
            </a:r>
          </a:p>
          <a:p>
            <a:pPr algn="l"/>
            <a:r>
              <a:rPr lang="ru-RU" sz="1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Много писал для детей. Творчество А. </a:t>
            </a:r>
            <a:r>
              <a:rPr lang="ru-RU" sz="16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Шлыгина</a:t>
            </a:r>
            <a:r>
              <a:rPr lang="ru-RU" sz="1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адресовано, в первую очереди, детям дошкольного и младшего школьного возраста. Тематика произведений разнообразна: о природе, лирические, игровые, юмористические. </a:t>
            </a:r>
          </a:p>
          <a:p>
            <a:pPr algn="l"/>
            <a:r>
              <a:rPr lang="ru-RU" sz="1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Большую роль в его творческой судьбе сыграло знакомство с поэтессой </a:t>
            </a:r>
            <a:r>
              <a:rPr lang="ru-RU" sz="1600" b="0" i="0" u="none" strike="noStrike" dirty="0">
                <a:solidFill>
                  <a:srgbClr val="5E2EC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Агния Барто"/>
              </a:rPr>
              <a:t>Агнией Барто</a:t>
            </a:r>
            <a:r>
              <a:rPr lang="ru-RU" sz="1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навестила его и написала пре­дисловие к сборнику его стихов «Знакомство» и отметила поэта в своем выступлении на V съезде российских писателей в 1980 году. Его стихи она характеризовала как «</a:t>
            </a:r>
            <a:r>
              <a:rPr lang="ru-RU" sz="16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улыбчатые</a:t>
            </a:r>
            <a:r>
              <a:rPr lang="ru-RU" sz="1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светлые, умные» и на­звала его лучшим детским поэтом.</a:t>
            </a:r>
          </a:p>
          <a:p>
            <a:pPr algn="l"/>
            <a:r>
              <a:rPr lang="ru-RU" sz="1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Творчество поэта привлекло многих </a:t>
            </a:r>
            <a:r>
              <a:rPr lang="ru-RU" sz="1600" b="0" i="0" u="none" strike="noStrike" dirty="0">
                <a:solidFill>
                  <a:srgbClr val="5E2EC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Композитор"/>
              </a:rPr>
              <a:t>композиторов</a:t>
            </a:r>
            <a:r>
              <a:rPr lang="ru-RU" sz="1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писавших песни на его стихи. Около 20 песен написал композитор </a:t>
            </a:r>
            <a:r>
              <a:rPr lang="ru-RU" sz="1600" b="0" i="0" u="none" strike="noStrike" dirty="0">
                <a:solidFill>
                  <a:srgbClr val="5E2EC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Зубковский, Сергей Ростиславович"/>
              </a:rPr>
              <a:t>С. </a:t>
            </a:r>
            <a:r>
              <a:rPr lang="ru-RU" sz="1600" b="0" i="0" u="none" strike="noStrike" dirty="0" err="1">
                <a:solidFill>
                  <a:srgbClr val="5E2EC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Зубковский, Сергей Ростиславович"/>
              </a:rPr>
              <a:t>Зубковский</a:t>
            </a:r>
            <a:r>
              <a:rPr lang="ru-RU" sz="1600" u="none" strike="noStrike" dirty="0">
                <a:solidFill>
                  <a:srgbClr val="1E1E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ru-RU" sz="1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1980-х годов обратился к жанру биографической прозы и публицистики.</a:t>
            </a:r>
          </a:p>
          <a:p>
            <a:pPr algn="l"/>
            <a:r>
              <a:rPr lang="ru-RU" sz="1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Его стихи переведены на чешский, немецкий, монгольский, казахский и другие языки.</a:t>
            </a:r>
          </a:p>
          <a:p>
            <a:pPr algn="l"/>
            <a:endParaRPr lang="ru-RU" sz="1900" b="0" i="0" dirty="0">
              <a:solidFill>
                <a:srgbClr val="1E1E1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8706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5B869C-7331-4F48-9CEA-A26BA1301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1E1E1E"/>
                </a:solidFill>
                <a:effectLst/>
                <a:latin typeface="Onest"/>
              </a:rPr>
              <a:t>                            Награды</a:t>
            </a:r>
            <a:br>
              <a:rPr lang="ru-RU" b="1" i="0" dirty="0">
                <a:solidFill>
                  <a:srgbClr val="1E1E1E"/>
                </a:solidFill>
                <a:effectLst/>
                <a:latin typeface="Onest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909A87-47CB-4DB5-8813-F17D91698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endParaRPr lang="ru-RU" b="1" i="0" dirty="0">
              <a:solidFill>
                <a:srgbClr val="1E1E1E"/>
              </a:solidFill>
              <a:effectLst/>
              <a:latin typeface="Onest"/>
            </a:endParaRPr>
          </a:p>
          <a:p>
            <a:pPr algn="ctr"/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1979 году стал лау­реатом Всесоюзного конкурса «Пою моё Отечество», а спустя три года — лауреатом Всероссийского конкурса на лучшее произведение для детей. В 1997 году творчество А.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Шлыгина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было отмечено премией Владимирской области в сфере культуры, искусства и литературы. Лауреат премии им. Г.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Фейгина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570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A5EF54-44B8-4FA7-A75C-D2AE2C98E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1E1E1E"/>
                </a:solidFill>
                <a:effectLst/>
                <a:latin typeface="Onest"/>
              </a:rPr>
              <a:t>                              Память</a:t>
            </a:r>
            <a:br>
              <a:rPr lang="ru-RU" b="1" i="0" dirty="0">
                <a:solidFill>
                  <a:srgbClr val="1E1E1E"/>
                </a:solidFill>
                <a:effectLst/>
                <a:latin typeface="Onest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8770B9-B95B-4AC6-A4C9-66A6A7DBA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ru-RU" sz="3200" b="0" i="0" dirty="0">
              <a:solidFill>
                <a:srgbClr val="1E1E1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2007 году постановлением главы города Владимира учреждена городская премия в области литературы имени А. И. 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Шлыгина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2009 году установлена мемориальная доска из черно-красного гранита на доме, где жил А. </a:t>
            </a:r>
            <a:r>
              <a:rPr lang="ru-RU" sz="32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Шлыгин</a:t>
            </a:r>
            <a:r>
              <a:rPr lang="ru-RU" sz="32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0864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320039-311D-4087-B8CC-7F3CD93B4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   </a:t>
            </a:r>
            <a:r>
              <a:rPr lang="ru-RU" sz="4000" b="0" i="0" dirty="0">
                <a:solidFill>
                  <a:srgbClr val="1E1E1E"/>
                </a:solidFill>
                <a:effectLst/>
                <a:latin typeface="Onest"/>
              </a:rPr>
              <a:t> </a:t>
            </a:r>
            <a:r>
              <a:rPr lang="ru-RU" sz="3600" dirty="0">
                <a:solidFill>
                  <a:srgbClr val="1E1E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3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емориальная доска из черно-красного гранита на доме, где жил А. </a:t>
            </a:r>
            <a:r>
              <a:rPr lang="ru-RU" sz="36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Шлыгин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pic>
        <p:nvPicPr>
          <p:cNvPr id="3076" name="Picture 4" descr="Picture background">
            <a:extLst>
              <a:ext uri="{FF2B5EF4-FFF2-40B4-BE49-F238E27FC236}">
                <a16:creationId xmlns:a16="http://schemas.microsoft.com/office/drawing/2014/main" id="{EE5DA6E5-32E9-4286-BF38-E7BE26DC514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872" y="1846263"/>
            <a:ext cx="5510582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54815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</TotalTime>
  <Words>503</Words>
  <Application>Microsoft Office PowerPoint</Application>
  <PresentationFormat>Широкоэкранный</PresentationFormat>
  <Paragraphs>33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Onest</vt:lpstr>
      <vt:lpstr>Times New Roman</vt:lpstr>
      <vt:lpstr>Times New Roman Cyr</vt:lpstr>
      <vt:lpstr>Ретро</vt:lpstr>
      <vt:lpstr> Чтобы помнили - Алексей Иванович Шлыгин!..</vt:lpstr>
      <vt:lpstr>                        Биография </vt:lpstr>
      <vt:lpstr>                         Творчество </vt:lpstr>
      <vt:lpstr>                            Награды </vt:lpstr>
      <vt:lpstr>                              Память </vt:lpstr>
      <vt:lpstr>    Мемориальная доска из черно-красного гранита на доме, где жил А. Шлыгин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Биография А.И.Шлыгина</dc:title>
  <dc:creator>Ксенофонтов Сергей</dc:creator>
  <cp:lastModifiedBy>Ксенофонтов Сергей</cp:lastModifiedBy>
  <cp:revision>7</cp:revision>
  <dcterms:created xsi:type="dcterms:W3CDTF">2025-04-22T03:10:46Z</dcterms:created>
  <dcterms:modified xsi:type="dcterms:W3CDTF">2025-04-22T07:36:29Z</dcterms:modified>
</cp:coreProperties>
</file>