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0000"/>
    <a:srgbClr val="FFFF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0DE3C-2341-4AAF-AA1F-4AF62EDC9F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13EB8-A626-4553-8739-AB201CBB4D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B9593-CAF8-47D4-BD72-D934B024D2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A3B3A-C79B-486F-9515-3E0155192A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CB515-D03C-468E-A57D-0A9417D346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22160-56DA-46B6-B555-FB69B17ECB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DDEDB-F616-46B0-8266-25BBF845EF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CE5FD-BD0A-4F88-8E6F-9B6F1575F4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D3282-8F2C-4C47-B3B7-2586B439BE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0E008-D2C3-4A8B-BDAA-CD8B641CF2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F6011-37C8-4699-8995-691D178BCF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C5E71C-CA7E-4ACD-B986-32D067528B2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772816"/>
            <a:ext cx="7772400" cy="280831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Воспитание любви к </a:t>
            </a: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семье, дому, Родине».</a:t>
            </a: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9991" y="4293096"/>
            <a:ext cx="3377183" cy="165685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Составила:  Агеева Наталья Геннадьевна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9269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4C0000"/>
                </a:solidFill>
              </a:rPr>
              <a:t>Муниципальное бюджетное дошкольное образовательное учреждение </a:t>
            </a:r>
            <a:r>
              <a:rPr lang="ru-RU" dirty="0" err="1" smtClean="0">
                <a:solidFill>
                  <a:srgbClr val="4C0000"/>
                </a:solidFill>
              </a:rPr>
              <a:t>Собинского</a:t>
            </a:r>
            <a:r>
              <a:rPr lang="ru-RU" dirty="0" smtClean="0">
                <a:solidFill>
                  <a:srgbClr val="4C0000"/>
                </a:solidFill>
              </a:rPr>
              <a:t> района детский сад №10  «Улыбка» </a:t>
            </a:r>
            <a:endParaRPr lang="ru-RU" dirty="0">
              <a:solidFill>
                <a:srgbClr val="4C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Мини-музеи МБДОУ  № 10 «Улыбка»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72816"/>
            <a:ext cx="807524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«Экспозиция русского быта»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«Декоративно-прикладное искусство»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Экспозиции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«Наш город и район»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Комната русского быта»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152___09\IMG_59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562" y="1214422"/>
            <a:ext cx="8046156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екоративно-прикладное искусство»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8" name="Picture 2" descr="D:\АРХИВ\НАТАША\Разное\-фото2\18.01.2013\P1010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104456" cy="5472856"/>
          </a:xfrm>
          <a:prstGeom prst="rect">
            <a:avLst/>
          </a:prstGeom>
          <a:noFill/>
        </p:spPr>
      </p:pic>
      <p:pic>
        <p:nvPicPr>
          <p:cNvPr id="24579" name="Picture 3" descr="D:\АРХИВ\НАТАША\Разное\-фото2\18.01.2013\P1010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24744"/>
            <a:ext cx="3456540" cy="2592288"/>
          </a:xfrm>
          <a:prstGeom prst="rect">
            <a:avLst/>
          </a:prstGeom>
          <a:noFill/>
        </p:spPr>
      </p:pic>
      <p:pic>
        <p:nvPicPr>
          <p:cNvPr id="24580" name="Picture 4" descr="D:\АРХИВ\НАТАША\Разное\-фото2\18.01.2013\P1010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717032"/>
            <a:ext cx="3847265" cy="288531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«Экспозиции»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152___09\IMG_59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81598"/>
            <a:ext cx="8401080" cy="507636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im2-tub-ru.yandex.net/i?id=11078005-1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812388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Патриотизм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(от греч.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patriótes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соотечественник,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patrís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родина, отечество), любовь к отечеству, преданность ему, стремление своими действиями служить его интересам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Направления работы по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патриотическому воспитанию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духовно – образовательное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(тематические занятия, беседы, чтение литературы, рассматривание иллюстраций);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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образовательное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(развлечения, народные праздники, игровая деятельность);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культурно – познавательное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(экскурсии, целевые прогулки, встречи с интересными людьми);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нравственно – трудовое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 продуктивная деятельность, организация труда детей).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или семья?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01" name="Picture 5" descr="http://rvm.su/images/articles/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068960"/>
            <a:ext cx="4680520" cy="3478395"/>
          </a:xfrm>
          <a:prstGeom prst="rect">
            <a:avLst/>
          </a:prstGeom>
          <a:noFill/>
        </p:spPr>
      </p:pic>
      <p:pic>
        <p:nvPicPr>
          <p:cNvPr id="7" name="Рисунок 7" descr="DSCF208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4392463" cy="292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Семья-главное в жизни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9" name="Picture 9" descr="http://s005.radikal.ru/i209/1106/80/ad89d6264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7035116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Семейные фотоальбомы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8936" cy="4525963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9" name="Picture 5" descr="http://www.salfo.ru/images/.cached/480x480/products/1068_produ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222626" cy="4349486"/>
          </a:xfrm>
          <a:prstGeom prst="rect">
            <a:avLst/>
          </a:prstGeom>
          <a:noFill/>
        </p:spPr>
      </p:pic>
      <p:pic>
        <p:nvPicPr>
          <p:cNvPr id="6151" name="Picture 7" descr="http://cs10389.userapi.com/u8991742/-1/x_b96747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4067944" cy="324036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Семейные традиции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3" name="Picture 5" descr="http://www.bashvest.ru/photos/02.06.2005/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489836" cy="3115792"/>
          </a:xfrm>
          <a:prstGeom prst="rect">
            <a:avLst/>
          </a:prstGeom>
          <a:noFill/>
        </p:spPr>
      </p:pic>
      <p:pic>
        <p:nvPicPr>
          <p:cNvPr id="7175" name="Picture 7" descr="http://cs4278.vkontakte.ru/u97170180/-14/x_12c55e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45024"/>
            <a:ext cx="4536504" cy="302684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FFFF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94920" cy="4525963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152___09\IMG_5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7731772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FFFF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94920" cy="4525963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785794"/>
            <a:ext cx="7770517" cy="522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брание средняя группа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собрание средняя группа</Template>
  <TotalTime>52</TotalTime>
  <Words>137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собрание средняя группа</vt:lpstr>
      <vt:lpstr>«Воспитание любви к семье, дому, Родине». </vt:lpstr>
      <vt:lpstr>Презентация PowerPoint</vt:lpstr>
      <vt:lpstr>Направления работы по  патриотическому воспитанию</vt:lpstr>
      <vt:lpstr>Детский сад или семья?</vt:lpstr>
      <vt:lpstr>Семья-главное в жизни</vt:lpstr>
      <vt:lpstr>Семейные фотоальбомы</vt:lpstr>
      <vt:lpstr>Семейные традиции</vt:lpstr>
      <vt:lpstr>Презентация PowerPoint</vt:lpstr>
      <vt:lpstr>Презентация PowerPoint</vt:lpstr>
      <vt:lpstr>Мини-музеи МБДОУ  № 10 «Улыбка»</vt:lpstr>
      <vt:lpstr>«Комната русского быта»</vt:lpstr>
      <vt:lpstr>«Декоративно-прикладное искусство»</vt:lpstr>
      <vt:lpstr>«Экспозиции»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«Воспитание любви к родному городу и округу  в детском саду и семье». </dc:title>
  <dc:creator>Андрей</dc:creator>
  <cp:lastModifiedBy>User</cp:lastModifiedBy>
  <cp:revision>32</cp:revision>
  <dcterms:created xsi:type="dcterms:W3CDTF">2013-01-19T05:34:19Z</dcterms:created>
  <dcterms:modified xsi:type="dcterms:W3CDTF">2020-04-20T09:37:36Z</dcterms:modified>
</cp:coreProperties>
</file>