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сенофонтов Сергей" userId="c3b9729c3cb9a612" providerId="LiveId" clId="{F8C7F202-A3A6-4897-A1DD-75E22C39D44F}"/>
    <pc:docChg chg="custSel modSld">
      <pc:chgData name="Ксенофонтов Сергей" userId="c3b9729c3cb9a612" providerId="LiveId" clId="{F8C7F202-A3A6-4897-A1DD-75E22C39D44F}" dt="2025-06-09T09:12:41.042" v="26" actId="20577"/>
      <pc:docMkLst>
        <pc:docMk/>
      </pc:docMkLst>
      <pc:sldChg chg="modSp mod">
        <pc:chgData name="Ксенофонтов Сергей" userId="c3b9729c3cb9a612" providerId="LiveId" clId="{F8C7F202-A3A6-4897-A1DD-75E22C39D44F}" dt="2025-06-09T09:12:41.042" v="26" actId="20577"/>
        <pc:sldMkLst>
          <pc:docMk/>
          <pc:sldMk cId="3850685624" sldId="256"/>
        </pc:sldMkLst>
        <pc:spChg chg="mod">
          <ac:chgData name="Ксенофонтов Сергей" userId="c3b9729c3cb9a612" providerId="LiveId" clId="{F8C7F202-A3A6-4897-A1DD-75E22C39D44F}" dt="2025-06-09T09:12:41.042" v="26" actId="20577"/>
          <ac:spMkLst>
            <pc:docMk/>
            <pc:sldMk cId="3850685624" sldId="256"/>
            <ac:spMk id="3" creationId="{8FC577DE-55D6-4A2E-A4AA-4D47ACAE6E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91F41-EF0B-4693-A70E-78119C0E2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7943E1-F597-4012-9B2D-E9132F24D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6ECC49-CF2D-4989-8D32-B01DE25E7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E60C-6140-481A-8A24-B26408AE090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723637-D500-4201-9757-2194DC61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9B4A25-0D82-44D1-8027-3C7D0D1E3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D3EB-8D7B-4938-818D-C408CEA4E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42336-95BC-4C51-81B9-A42FCC54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DE6AE9-1C64-4434-9B8B-A408FCD5C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B86B33-7FAE-4A49-AA25-B45F3C489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E60C-6140-481A-8A24-B26408AE090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F7314-8A05-4AD2-8541-71BBCEA7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B5E42-8CE6-46AB-85C9-D2C3E933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D3EB-8D7B-4938-818D-C408CEA4E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15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D042B5-005C-44AB-91BF-FCAA03C1E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F01EF9-180B-4319-A0A1-5401E92D7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22E80F-E8F7-4214-8E58-FCCC9157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E60C-6140-481A-8A24-B26408AE090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EFACA9-C2A7-423D-8B2D-03846D60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A0CA46-CB2D-42CB-87E5-C2212564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D3EB-8D7B-4938-818D-C408CEA4E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0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7738D-F68B-49F1-90A6-C4D09A30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57DB85-C621-423A-965D-07C76366D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5165F6-3184-4BDB-9192-24C5A7853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E60C-6140-481A-8A24-B26408AE090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9629C7-A8B8-4DF7-BE3C-79FF2ED2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E5C8E-557A-49F8-A72D-AA59E6DA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D3EB-8D7B-4938-818D-C408CEA4E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93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2179A-824F-4EFB-9BAD-B486A6126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25BBBD-539D-4069-96FC-DF092EBCF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69DA6D-BE2D-426B-869F-1E7A7907F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E60C-6140-481A-8A24-B26408AE090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45565-DEF7-487E-B224-3C9F1446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F4BF84-B64B-4C11-80FC-67A68454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D3EB-8D7B-4938-818D-C408CEA4E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5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A5BE6-3887-4F6F-89E8-58059DAB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C0BEFF-21A1-4F70-8B7E-31DD7198D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CC7C2A-D6BA-4057-9923-D9E1839CA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54F2DD-4527-4C98-BAF8-7BD7C21B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E60C-6140-481A-8A24-B26408AE090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4A2FB3-0E12-4A16-96AC-A83925E2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82C904-85D8-499E-BD47-E56C2E77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D3EB-8D7B-4938-818D-C408CEA4E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33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9A578-D179-43DB-889C-82E4C7C6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E8E229-1303-470B-A510-67A9D99BA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960114-7472-4E1F-8BDD-F2365950A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4C56A1-54A9-4C8C-A260-747A855B0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C91DFD-8D24-4391-B931-F62BB73AF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BB4E6B-3257-434B-B596-93D50F4AA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E60C-6140-481A-8A24-B26408AE090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ED943F-6DE1-4CFE-9FC8-599A38E6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3C7721-7BE0-408F-84F6-0DD3CDE32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D3EB-8D7B-4938-818D-C408CEA4E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2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8A962-B82B-4136-BA65-878D85B1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793616-EE18-48BF-8D79-0FCFF953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E60C-6140-481A-8A24-B26408AE090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865474-7EAD-4083-92D2-407444B9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0D0969-2DCE-43AB-BA96-F95B6A54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D3EB-8D7B-4938-818D-C408CEA4E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3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F0764B-24DC-4EA1-AA64-BA341370F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E60C-6140-481A-8A24-B26408AE090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4A4FBF-B3CA-4EFC-A7B7-A0DE41C8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99D9C2-20E2-4685-98D7-25CA1C28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D3EB-8D7B-4938-818D-C408CEA4E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0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C0B72-7196-43CE-AECE-5A64ED96B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CBFF7A-58B4-428E-ACD8-EE4F5E0C5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8DB8CB-FA91-4C9C-B653-97811C182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4D4639-F35F-4437-A2C8-930183B64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E60C-6140-481A-8A24-B26408AE090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78ED9D-C1DB-4DA2-8085-0BA1975B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876C92-D4D3-436A-A78B-D248870E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D3EB-8D7B-4938-818D-C408CEA4E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3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3510D-6B1C-4FBA-9988-B48382721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0230C7-2022-404E-A51F-2156A2592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D7C163-5E48-4A17-8381-FBE2CD692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24C9A8-C607-4BE9-8C68-63597F41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E60C-6140-481A-8A24-B26408AE090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9F86CC-B86A-45E9-9BEB-1FFB6EEC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8D0598-94A5-4C7C-8150-612C0399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D3EB-8D7B-4938-818D-C408CEA4E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0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2FFDA-00CF-48C3-A4FE-673AE1ECB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EAA3D1-0C6B-4134-88EF-F01AF5C31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A4AC93-9518-4F86-999B-9B3C5784E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7E60C-6140-481A-8A24-B26408AE090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7D1431-E2D9-44A2-8FC2-0761DB14D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EEC47-7582-4396-BA5F-2CA284FCC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D3EB-8D7B-4938-818D-C408CEA4E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5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FF05F-2908-4EDD-8065-A2E67E74B6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Картины к сказкам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C577DE-55D6-4A2E-A4AA-4D47ACAE6E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литературная </a:t>
            </a:r>
            <a:r>
              <a:rPr lang="ru-RU" dirty="0" err="1"/>
              <a:t>гостинная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68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92156-200F-4D88-9126-4A39F44B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Картина « Алёнушка» , авт. В. Васнецов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2678C8-FCDD-4D27-9BAE-6AC96456EB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21" y="1825625"/>
            <a:ext cx="305535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4D63D-B367-4285-8F9F-828693C51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Картина «Снегурочка» авт. </a:t>
            </a:r>
            <a:r>
              <a:rPr lang="ru-RU" dirty="0" err="1"/>
              <a:t>В.Васнецов</a:t>
            </a:r>
            <a:endParaRPr lang="ru-RU" dirty="0"/>
          </a:p>
        </p:txBody>
      </p:sp>
      <p:pic>
        <p:nvPicPr>
          <p:cNvPr id="2050" name="Picture 2" descr="@">
            <a:extLst>
              <a:ext uri="{FF2B5EF4-FFF2-40B4-BE49-F238E27FC236}">
                <a16:creationId xmlns:a16="http://schemas.microsoft.com/office/drawing/2014/main" id="{D5DA03C2-1734-4721-868C-ED1A79F84D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127" y="1825625"/>
            <a:ext cx="652374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6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DB355-F030-4C47-B5C0-F9C9E832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Картина « Спящая царевна» </a:t>
            </a:r>
            <a:r>
              <a:rPr lang="ru-RU" dirty="0" err="1"/>
              <a:t>авт.В.Васнецов</a:t>
            </a: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DFA3984-5607-42A5-A164-4E65537478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66" y="1825625"/>
            <a:ext cx="91446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17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E2E8C-3E2B-4513-8AD3-1A7FEF8A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Картина «Иван-царевич на Сером волке» авт. В. Васнецов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A88C782-68F4-408B-85B8-0FB31DFB6F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93" y="1825625"/>
            <a:ext cx="32232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512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Картины к сказкам</vt:lpstr>
      <vt:lpstr>Картина « Алёнушка» , авт. В. Васнецов</vt:lpstr>
      <vt:lpstr>Картина «Снегурочка» авт. В.Васнецов</vt:lpstr>
      <vt:lpstr>Картина « Спящая царевна» авт.В.Васнецов</vt:lpstr>
      <vt:lpstr>Картина «Иван-царевич на Сером волке» авт. В. Васнецов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Картины к сказкам</dc:title>
  <dc:creator>Ксенофонтов Сергей</dc:creator>
  <cp:lastModifiedBy>Ксенофонтов Сергей</cp:lastModifiedBy>
  <cp:revision>1</cp:revision>
  <dcterms:created xsi:type="dcterms:W3CDTF">2025-06-09T08:36:14Z</dcterms:created>
  <dcterms:modified xsi:type="dcterms:W3CDTF">2025-06-09T09:13:45Z</dcterms:modified>
</cp:coreProperties>
</file>