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1" r:id="rId3"/>
    <p:sldId id="257" r:id="rId4"/>
    <p:sldId id="282" r:id="rId5"/>
    <p:sldId id="258" r:id="rId6"/>
    <p:sldId id="276" r:id="rId7"/>
    <p:sldId id="277" r:id="rId8"/>
    <p:sldId id="264" r:id="rId9"/>
    <p:sldId id="261" r:id="rId10"/>
    <p:sldId id="272" r:id="rId11"/>
    <p:sldId id="265" r:id="rId12"/>
    <p:sldId id="268" r:id="rId13"/>
    <p:sldId id="278" r:id="rId14"/>
    <p:sldId id="262" r:id="rId15"/>
    <p:sldId id="267" r:id="rId16"/>
    <p:sldId id="279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84757" autoAdjust="0"/>
  </p:normalViewPr>
  <p:slideViewPr>
    <p:cSldViewPr>
      <p:cViewPr varScale="1">
        <p:scale>
          <a:sx n="66" d="100"/>
          <a:sy n="66" d="100"/>
        </p:scale>
        <p:origin x="-11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304A6-1033-4197-AFF9-162EC8FD1527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49956-91DD-4359-BB4F-D8C98E705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49956-91DD-4359-BB4F-D8C98E705C6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49956-91DD-4359-BB4F-D8C98E705C6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68760"/>
            <a:ext cx="6400800" cy="501776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Создание условий  для  детей – инвалидов 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и детей с ОВЗ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endParaRPr lang="ru-RU" sz="2000" b="1" i="1" dirty="0" smtClean="0">
              <a:solidFill>
                <a:srgbClr val="FF0000"/>
              </a:solidFill>
            </a:endParaRPr>
          </a:p>
        </p:txBody>
      </p:sp>
      <p:pic>
        <p:nvPicPr>
          <p:cNvPr id="7" name="Рисунок 6" descr="C:\Users\User\Desktop\IMG_618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708920"/>
            <a:ext cx="30243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инф. табл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708920"/>
            <a:ext cx="259228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83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Коррекционная работа педагога – психолога направлена на развитие                             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психических процессов детей с ОВЗ. Активно применяется  в работе Дары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Фребеля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релаксирующее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оборудование сенсорной комнаты: пузырьковой колонны, настенного проектора , музыкального проигрывателя.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МБДОУ №10\Desktop\наш сад\IMG_616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24482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МБДОУ №10\Desktop\наш сад\IMG_61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573016"/>
            <a:ext cx="25922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МБДОУ №10\Desktop\наш сад\IMG_614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556792"/>
            <a:ext cx="259228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Коррекционная работа учителя - логопеда направлена на  устранение речевых недостатков. Применяются в работе, как индивидуальные, так и подгрупповые формы работы.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User\Desktop\IMG_726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05064"/>
            <a:ext cx="252028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IMG_72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772816"/>
            <a:ext cx="25922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49581"/>
            <a:ext cx="2592288" cy="210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Учителями - дефектологами  активно  применяются  развивающие  и  коррекционные технологии: изо- терапии, песочной терапии, что способствует улучшению эмоционального самочувствия детей, снятию тревожности и синдрома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гиперактивности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User\Desktop\photofacefun_com_156414282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2989566" cy="192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User\Desktop\photofacefun_com_15641428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717032"/>
            <a:ext cx="2782788" cy="2087092"/>
          </a:xfrm>
          <a:prstGeom prst="rect">
            <a:avLst/>
          </a:prstGeom>
          <a:noFill/>
        </p:spPr>
      </p:pic>
      <p:pic>
        <p:nvPicPr>
          <p:cNvPr id="6" name="Рисунок 5" descr="C:\Users\МБДОУ №10\Desktop\наш сад\IMG_615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556792"/>
            <a:ext cx="288032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подхода при реализации АООП и АОП  направлено на коррекцию психофизических недостатков детей с ОВЗ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AutoShape 2" descr="https://apf.mail.ru/cgi-bin/readmsg/%D0%B7%D0%B0%D0%BD%D1%8F%D1%82.jpg?id=15659484270113522116%3B0%3B5&amp;x-email=mbdou10ulybka-sobinka%40bk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s://apf.mail.ru/cgi-bin/readmsg?id=15659484270113522116;0;5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 descr="C:\Users\Сергей\Desktop\Новая папка (2)\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442382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Сергей\Desktop\image (1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73016"/>
            <a:ext cx="2232248" cy="16561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Сергей\Desktop\моя\кукл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28800"/>
            <a:ext cx="2304255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User\Desktop\Новая папка (2)\photo_15483479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3573016"/>
            <a:ext cx="2232248" cy="1800200"/>
          </a:xfrm>
          <a:prstGeom prst="rect">
            <a:avLst/>
          </a:prstGeom>
          <a:noFill/>
        </p:spPr>
      </p:pic>
      <p:pic>
        <p:nvPicPr>
          <p:cNvPr id="17" name="Picture 2" descr="C:\Users\User\Desktop\моя\image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1556792"/>
            <a:ext cx="1656183" cy="2432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272808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целях усиления воспитательной компоненты дошкольного образования, способствующей позитивной  социализации, дети группы компенсирующей направленности для детей с ТНР объединяются с детьми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групп для проведения различных мероприятий, конкурсов чтецов, песен.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фото стенд\photofacefun_com_15641469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27738"/>
            <a:ext cx="2376264" cy="1641222"/>
          </a:xfrm>
          <a:prstGeom prst="rect">
            <a:avLst/>
          </a:prstGeom>
          <a:noFill/>
        </p:spPr>
      </p:pic>
      <p:pic>
        <p:nvPicPr>
          <p:cNvPr id="1027" name="Picture 3" descr="F:\фото стенд\photofacefun_com_15641468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356993"/>
            <a:ext cx="2736304" cy="1872207"/>
          </a:xfrm>
          <a:prstGeom prst="rect">
            <a:avLst/>
          </a:prstGeom>
          <a:noFill/>
        </p:spPr>
      </p:pic>
      <p:pic>
        <p:nvPicPr>
          <p:cNvPr id="1028" name="Picture 4" descr="F:\оля\фото\IMG_20190122_1107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412776"/>
            <a:ext cx="2814419" cy="1656184"/>
          </a:xfrm>
          <a:prstGeom prst="rect">
            <a:avLst/>
          </a:prstGeom>
          <a:noFill/>
        </p:spPr>
      </p:pic>
      <p:pic>
        <p:nvPicPr>
          <p:cNvPr id="7" name="Picture 2" descr="C:\Users\Сергей\Desktop\моя\спектакль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356993"/>
            <a:ext cx="2533617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Дополнительное образование детей с ОВЗ представлено в ДОУ объединениями различной направленности: «Путешествие в Шахматное королевство»,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конструирование», «Регби»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photofacefun_com_15644706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628800"/>
            <a:ext cx="2664296" cy="1656185"/>
          </a:xfrm>
          <a:prstGeom prst="rect">
            <a:avLst/>
          </a:prstGeom>
          <a:noFill/>
        </p:spPr>
      </p:pic>
      <p:pic>
        <p:nvPicPr>
          <p:cNvPr id="3075" name="Picture 3" descr="C:\Users\User\Desktop\photofacefun_com_15644706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645024"/>
            <a:ext cx="2466464" cy="1728192"/>
          </a:xfrm>
          <a:prstGeom prst="rect">
            <a:avLst/>
          </a:prstGeom>
          <a:noFill/>
        </p:spPr>
      </p:pic>
      <p:pic>
        <p:nvPicPr>
          <p:cNvPr id="7" name="Рисунок 6" descr="C:\Users\User\Desktop\photofacefun_com_156447102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645024"/>
            <a:ext cx="244827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User\Desktop\photofacefun_com_15644731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628800"/>
            <a:ext cx="2638305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27168" cy="2088232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Для осуществления раннего выявления детей, имеющих отклонения в развитии, организации тесного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взамодействия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 ТПМК с ОВЗ  в ДОУ  работает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психолого-медико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педагогический консилиум.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оказания помощи семьям, воспитывающих детей  дошкольного возраста в ОУ работает консультационный пункт 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Формы работы с родителями: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-обучение на консультациях специалистов ДОУ приёмам работы с детьми;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-проведение «мастер-классов» для родителей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-проведение просветительской работы с семьями, имеющих детей – инвалидов и детей с ОВЗ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7" name="Picture 1" descr="E:\завед\IMG_0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564904"/>
            <a:ext cx="2232248" cy="2304256"/>
          </a:xfrm>
          <a:prstGeom prst="rect">
            <a:avLst/>
          </a:prstGeom>
          <a:noFill/>
        </p:spPr>
      </p:pic>
      <p:pic>
        <p:nvPicPr>
          <p:cNvPr id="34819" name="Picture 3" descr="E:\завед\IMG_6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645024"/>
            <a:ext cx="2896572" cy="1872208"/>
          </a:xfrm>
          <a:prstGeom prst="rect">
            <a:avLst/>
          </a:prstGeom>
          <a:noFill/>
        </p:spPr>
      </p:pic>
      <p:pic>
        <p:nvPicPr>
          <p:cNvPr id="34820" name="Picture 4" descr="E:\завед\IMG_5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564904"/>
            <a:ext cx="2232247" cy="2287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024336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Приглашаем к сотрудничеству!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Телефон: 8(49242) 2-51-57	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Электронная почта: mbdou10ulybka-sobinka@bk.ru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Сайт учреждения: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789950.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dou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obrasovanie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33.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b="1" i="1" dirty="0" smtClean="0">
                <a:solidFill>
                  <a:srgbClr val="CC0099"/>
                </a:solidFill>
              </a:rPr>
              <a:t/>
            </a:r>
            <a:br>
              <a:rPr lang="ru-RU" b="1" i="1" dirty="0" smtClean="0">
                <a:solidFill>
                  <a:srgbClr val="CC0099"/>
                </a:solidFill>
              </a:rPr>
            </a:br>
            <a:endParaRPr lang="ru-RU" b="1" i="1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792088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</a:p>
          <a:p>
            <a:pPr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МБДОУ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Собинского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района  было открыто 01.06.1983 г.  В  2018  году муниципальное дошкольное образовательное учреждение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Собинского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 детский сад № 10 «Улыбка» комбинированного вида реорганизовано в виде присоединения к нему Муниципального бюджетного дошкольного образовательного учреждения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Собинского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 детский сад №  7«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Аленушка</a:t>
            </a:r>
            <a:r>
              <a:rPr lang="ru-RU" sz="2000" dirty="0" smtClean="0"/>
              <a:t>».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ДОУ 17 групп: из низ 16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групп, 1 группа – компенсирующей направленности для детей с ТНР.</a:t>
            </a:r>
          </a:p>
          <a:p>
            <a:pPr algn="just">
              <a:buNone/>
            </a:pPr>
            <a:r>
              <a:rPr lang="ru-RU" sz="1600" dirty="0" smtClean="0"/>
              <a:t>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Учредитель:  Управление образования администрации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Собинского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района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Заведующий ДОУ :  Иванова Марина Владимировна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Юридический  и почтовый адрес ДОУ: 601204, Владимирская область, город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Собинка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улица Рабочий проспект , д. 16</a:t>
            </a:r>
          </a:p>
          <a:p>
            <a:pPr>
              <a:buFontTx/>
              <a:buChar char="-"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2" descr="E:\инф. табл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8"/>
            <a:ext cx="1946448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56180"/>
            <a:ext cx="9324528" cy="806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1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 descr="C:\Users\User\Desktop\IMG_62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59832" y="3861048"/>
            <a:ext cx="251971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918012"/>
            <a:ext cx="68407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образовательно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  учреждении  в соответствии с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Конституцией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Российской Федерации,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Федеральным законом  «Об образовании в Российской Федерации» (№ 273-ФЗ от 29 декабря 2012 г.), «Национальной доктриной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образования Российской Федерации до 2025 года» осуществляется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инклюзивное образование. В ДОУ реализуются модель полной инклюзии и модель частичной интеграции детей с ОВЗ и детей - инвалидов в среду нормально развивающихся сверстников. В ДОУ разработан паспорт доступности, план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мероприятий по созданию специальных условий получения общего и дополнительного образования обучающихся с инвалидностью и обучающихся с ОВЗ на 2018-2020 годы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19256" cy="5040560"/>
          </a:xfrm>
        </p:spPr>
        <p:txBody>
          <a:bodyPr>
            <a:normAutofit/>
          </a:bodyPr>
          <a:lstStyle/>
          <a:p>
            <a:pPr lvl="0" algn="l" fontAlgn="base">
              <a:spcAft>
                <a:spcPct val="0"/>
              </a:spcAft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Инклюзивное образование  в нашем ДОУ реализуется через следующие модели: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модель. Полная инклюзия. 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ДОУ функционируют группа компенсирующей направленности для детей с тяжёлыми нарушениями речи. Группу посещают 14 детей (3.8. %)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модель. Частичная интеграция в среду нормально развивающихся сверстников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настоящее время сад посещают 2 ребенка с когнитивными нарушениями.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Функционирование обеих моделей обеспечено созданием в ДОУ определенных условий,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способствующих реализации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адаптированной основной образовательной программы и адаптированных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образовательных программ.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0101"/>
            <a:ext cx="2664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b="1" i="1" dirty="0" smtClean="0">
                <a:solidFill>
                  <a:srgbClr val="CC0099"/>
                </a:solidFill>
              </a:rPr>
              <a:t/>
            </a:r>
            <a:br>
              <a:rPr lang="ru-RU" b="1" i="1" dirty="0" smtClean="0">
                <a:solidFill>
                  <a:srgbClr val="CC0099"/>
                </a:solidFill>
              </a:rPr>
            </a:br>
            <a:endParaRPr lang="ru-RU" b="1" i="1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образовательном учреждении созданы условия для индивидуального самостоятельного беспрепятственного  передвижения инвалидов и лиц с ОВЗ по учреждению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Имеются: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- Пандус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- Поручни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- Доступные входные группы</a:t>
            </a:r>
          </a:p>
          <a:p>
            <a:pPr>
              <a:buFontTx/>
              <a:buChar char="-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Содержимое 4" descr="C:\Users\МБДОУ №10\Desktop\наш сад\IMG_6174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852936"/>
            <a:ext cx="309634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E:\наш сад\IMG_61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4788024" y="2852936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b="1" i="1" dirty="0" smtClean="0">
                <a:solidFill>
                  <a:srgbClr val="CC0099"/>
                </a:solidFill>
              </a:rPr>
              <a:t/>
            </a:r>
            <a:br>
              <a:rPr lang="ru-RU" b="1" i="1" dirty="0" smtClean="0">
                <a:solidFill>
                  <a:srgbClr val="CC0099"/>
                </a:solidFill>
              </a:rPr>
            </a:br>
            <a:endParaRPr lang="ru-RU" b="1" i="1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600" dirty="0" smtClean="0"/>
              <a:t>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Созданы условия для надлежащего размещения оборудования и информации для обеспечения беспрепятственного доступа к месту предоставления услуг: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- надписи, знаки, графическая информация на контрастном фоне, тактильные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E:\наш сад\IMG_61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348880"/>
            <a:ext cx="21602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наш сад\IMG_61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34924" y="3890212"/>
            <a:ext cx="157049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наш сад\IMG_616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4149080"/>
            <a:ext cx="20882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b="1" i="1" dirty="0" smtClean="0">
                <a:solidFill>
                  <a:srgbClr val="CC0099"/>
                </a:solidFill>
              </a:rPr>
              <a:t/>
            </a:r>
            <a:br>
              <a:rPr lang="ru-RU" b="1" i="1" dirty="0" smtClean="0">
                <a:solidFill>
                  <a:srgbClr val="CC0099"/>
                </a:solidFill>
              </a:rPr>
            </a:br>
            <a:endParaRPr lang="ru-RU" b="1" i="1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dirty="0" smtClean="0"/>
              <a:t>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Созданы условия для осуществления функций  присмотра и ухода. Организованы доступные санитарно – гигиенические помещения.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 descr="C:\Users\МБДОУ №10\Desktop\наш сад\IMG_61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564904"/>
            <a:ext cx="288032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7" descr="C:\Users\МБДОУ №10\Desktop\наш сад\IMG_6169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564904"/>
            <a:ext cx="27363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354162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Созданы кадровые условия для организации инклюзивного образования.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педагогическое сопровождение  детей с ОВЗ осуществляют педагог - психолог, учителя- дефектологи, учителя- логопеды. Все специалисты имеют профильное образование и прошли курсовую подготовку 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 descr="C:\Documents and Settings\Detsad Ulibka\Рабочий стол\сертификат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772816"/>
            <a:ext cx="1440160" cy="2078038"/>
          </a:xfrm>
          <a:prstGeom prst="rect">
            <a:avLst/>
          </a:prstGeom>
          <a:noFill/>
        </p:spPr>
      </p:pic>
      <p:pic>
        <p:nvPicPr>
          <p:cNvPr id="12291" name="Picture 3" descr="C:\Documents and Settings\Detsad Ulibka\Рабочий стол\сертификат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730118" y="3550802"/>
            <a:ext cx="1800201" cy="2564709"/>
          </a:xfrm>
          <a:prstGeom prst="rect">
            <a:avLst/>
          </a:prstGeom>
          <a:noFill/>
        </p:spPr>
      </p:pic>
      <p:pic>
        <p:nvPicPr>
          <p:cNvPr id="12292" name="Picture 4" descr="C:\Documents and Settings\Detsad Ulibka\Рабочий стол\сертификат 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1772816"/>
            <a:ext cx="1386378" cy="2088232"/>
          </a:xfrm>
          <a:prstGeom prst="rect">
            <a:avLst/>
          </a:prstGeom>
          <a:noFill/>
        </p:spPr>
      </p:pic>
      <p:pic>
        <p:nvPicPr>
          <p:cNvPr id="12293" name="Picture 5" descr="C:\Documents and Settings\Detsad Ulibka\Рабочий стол\сертификат 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1772816"/>
            <a:ext cx="1518714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19256" cy="953774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ДОУ  организована развивающая предметно – пространственная среда, направленная на развитие умственных и психических процессов детей, развитие  мелкой и крупной моторики, развитие координации движений  и оздоровление детей.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3100" b="1" i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C:\Users\МБДОУ №10\Desktop\спорт зал\IMG_7236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732240" y="3933056"/>
            <a:ext cx="18002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МБДОУ №10\Desktop\спорт зал\IMG_72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84784"/>
            <a:ext cx="2088232" cy="171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МБДОУ №10\Desktop\спорт зал\IMG_72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772816"/>
            <a:ext cx="208823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МБДОУ №10\Desktop\наш сад\IMG_618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933056"/>
            <a:ext cx="2088232" cy="1728192"/>
          </a:xfrm>
          <a:prstGeom prst="rect">
            <a:avLst/>
          </a:prstGeom>
          <a:noFill/>
        </p:spPr>
      </p:pic>
      <p:pic>
        <p:nvPicPr>
          <p:cNvPr id="9" name="Рисунок 8" descr="C:\Users\МБДОУ №10\Desktop\наш сад\IMG_618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1916832"/>
            <a:ext cx="216024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МБДОУ №10\Desktop\наш сад\IMG_618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645024"/>
            <a:ext cx="20882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662</TotalTime>
  <Words>495</Words>
  <Application>Microsoft Office PowerPoint</Application>
  <PresentationFormat>Экран (4:3)</PresentationFormat>
  <Paragraphs>61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   </vt:lpstr>
      <vt:lpstr>    </vt:lpstr>
      <vt:lpstr>  Инклюзивное образование  в нашем ДОУ реализуется через следующие модели: 1 модель. Полная инклюзия.   В ДОУ функционируют группа компенсирующей направленности для детей с тяжёлыми нарушениями речи. Группу посещают 14 детей (3.8. %)  2 модель. Частичная интеграция в среду нормально развивающихся сверстников . В настоящее время сад посещают 2 ребенка с когнитивными нарушениями.   Функционирование обеих моделей обеспечено созданием в ДОУ определенных условий, способствующих реализации адаптированной основной образовательной программы и адаптированных образовательных программ.  </vt:lpstr>
      <vt:lpstr>   </vt:lpstr>
      <vt:lpstr>   </vt:lpstr>
      <vt:lpstr>   </vt:lpstr>
      <vt:lpstr>Созданы кадровые условия для организации инклюзивного образования. Психолого – педагогическое сопровождение  детей с ОВЗ осуществляют педагог - психолог, учителя- дефектологи, учителя- логопеды. Все специалисты имеют профильное образование и прошли курсовую подготовку .</vt:lpstr>
      <vt:lpstr>  В ДОУ  организована развивающая предметно – пространственная среда, направленная на развитие умственных и психических процессов детей, развитие  мелкой и крупной моторики, развитие координации движений  и оздоровление детей.  </vt:lpstr>
      <vt:lpstr>Коррекционная работа педагога – психолога направлена на развитие                               психических процессов детей с ОВЗ. Активно применяется  в работе Дары Фребеля,  релаксирующее оборудование сенсорной комнаты: пузырьковой колонны, настенного проектора , музыкального проигрывателя.</vt:lpstr>
      <vt:lpstr>Коррекционная работа учителя - логопеда направлена на  устранение речевых недостатков. Применяются в работе, как индивидуальные, так и подгрупповые формы работы.</vt:lpstr>
      <vt:lpstr>Учителями - дефектологами  активно  применяются  развивающие  и  коррекционные технологии: изо- терапии, песочной терапии, что способствует улучшению эмоционального самочувствия детей, снятию тревожности и синдрома гиперактивности  </vt:lpstr>
      <vt:lpstr>Применение деятельностного подхода при реализации АООП и АОП  направлено на коррекцию психофизических недостатков детей с ОВЗ</vt:lpstr>
      <vt:lpstr>В целях усиления воспитательной компоненты дошкольного образования, способствующей позитивной  социализации, дети группы компенсирующей направленности для детей с ТНР объединяются с детьми общеразвивающих групп для проведения различных мероприятий, конкурсов чтецов, песен. </vt:lpstr>
      <vt:lpstr>Дополнительное образование детей с ОВЗ представлено в ДОУ объединениями различной направленности: «Путешествие в Шахматное королевство», «Лего- конструирование», «Регби»</vt:lpstr>
      <vt:lpstr>     Для осуществления раннего выявления детей, имеющих отклонения в развитии, организации тесного взамодействия с ТПМК с ОВЗ  в ДОУ  работает психолого-медико – педагогический консилиум. Для оказания помощи семьям, воспитывающих детей  дошкольного возраста в ОУ работает консультационный пункт .  Формы работы с родителями: -обучение на консультациях специалистов ДОУ приёмам работы с детьми; -проведение «мастер-классов» для родителей -проведение просветительской работы с семьями, имеющих детей – инвалидов и детей с ОВЗ </vt:lpstr>
      <vt:lpstr>Приглашаем к сотрудничеству!   Телефон: 8(49242) 2-51-57  Электронная почта: mbdou10ulybka-sobinka@bk.ru  Сайт учреждения: t789950.dou.obrasovanie33. Ru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67</cp:revision>
  <dcterms:created xsi:type="dcterms:W3CDTF">2019-08-09T08:56:14Z</dcterms:created>
  <dcterms:modified xsi:type="dcterms:W3CDTF">2020-03-20T12:18:21Z</dcterms:modified>
</cp:coreProperties>
</file>