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Содержимое 4" descr="грамот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857232"/>
            <a:ext cx="4607701" cy="6000768"/>
          </a:xfrm>
        </p:spPr>
      </p:pic>
      <p:sp>
        <p:nvSpPr>
          <p:cNvPr id="6" name="TextBox 5"/>
          <p:cNvSpPr txBox="1"/>
          <p:nvPr/>
        </p:nvSpPr>
        <p:spPr>
          <a:xfrm>
            <a:off x="714348" y="2285992"/>
            <a:ext cx="335758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воспитанник средней группы «Ласточка»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МБДОУ детский сад № 10 «Улыбка»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ШВЕЦОВ МАКСИМ</a:t>
            </a:r>
          </a:p>
          <a:p>
            <a:pPr algn="ctr"/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занявший 3 место в конкурсе чтецов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«Через века, через года – помните!»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Заведующий                 О.В. Соколова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4" descr="грамота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785794"/>
            <a:ext cx="4500562" cy="6072206"/>
          </a:xfrm>
        </p:spPr>
      </p:pic>
      <p:sp>
        <p:nvSpPr>
          <p:cNvPr id="8" name="TextBox 7"/>
          <p:cNvSpPr txBox="1"/>
          <p:nvPr/>
        </p:nvSpPr>
        <p:spPr>
          <a:xfrm>
            <a:off x="5286380" y="2285992"/>
            <a:ext cx="34290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воспитанница средней группы «Ласточка»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МБДОУ детский сад № 10 «Улыбка»</a:t>
            </a:r>
          </a:p>
          <a:p>
            <a:pPr algn="ctr"/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МАРИНА ВАРВАРА</a:t>
            </a:r>
          </a:p>
          <a:p>
            <a:pPr algn="ctr"/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занявшая 2 место в конкурсе чтецов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«Через века, через года – помните!»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Заведующий                 О.В. Соколова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72</Words>
  <PresentationFormat>Экран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6</cp:revision>
  <dcterms:created xsi:type="dcterms:W3CDTF">2025-05-11T14:54:04Z</dcterms:created>
  <dcterms:modified xsi:type="dcterms:W3CDTF">2025-05-13T09:13:09Z</dcterms:modified>
</cp:coreProperties>
</file>