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962143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«</a:t>
            </a:r>
            <a:r>
              <a:rPr lang="ru-RU" sz="4800" b="1" dirty="0" smtClean="0"/>
              <a:t>Как сохранить </a:t>
            </a:r>
            <a:r>
              <a:rPr lang="ru-RU" sz="4800" b="1" dirty="0" smtClean="0"/>
              <a:t>и укрепить здоровье детей»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429000"/>
            <a:ext cx="4283968" cy="324036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По 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утрам ты закаляйся, 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Водой 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холодной обливайся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Будешь ты всегда здоров. 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Тут 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не нужно лишних слов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DSCF4514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57562"/>
            <a:ext cx="4214842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0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закаливания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тренировка защитных сил организма, выработка способности быстро адаптироваться к новым условиям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осуществлять комплексный подход к оздоровлению дошкольника средствами природы с учетом уровня его индивидуального здоровья при активном включении ребенка в процесс его формирования.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27047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4893124" cy="648072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Утренняя гимнастика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Утренняя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гимнастика в детском саду имеет большое оздоровительное значение и является обязательной частью распорядка дня. 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омещение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где проводится утренняя гимнастика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проветривается до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прихода детей.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утренней гимнастики в детском саду,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затрагивают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различные мышечные группы: плечевой пояс, ноги, стопы, боковые мышцы туловища и мышцы спины, мышцы брюшного пресса.</a:t>
            </a:r>
          </a:p>
        </p:txBody>
      </p:sp>
      <p:pic>
        <p:nvPicPr>
          <p:cNvPr id="3076" name="Picture 4" descr="C:\Users\User\Desktop\s_3VfJKlm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3472" y="3643314"/>
            <a:ext cx="3701932" cy="2786082"/>
          </a:xfrm>
          <a:prstGeom prst="rect">
            <a:avLst/>
          </a:prstGeom>
          <a:noFill/>
        </p:spPr>
      </p:pic>
      <p:pic>
        <p:nvPicPr>
          <p:cNvPr id="7170" name="Picture 2" descr="https://womanvip.ru/wp-content/uploads/2017/04/zaryadka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42984"/>
            <a:ext cx="3886194" cy="2124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05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14338"/>
            <a:ext cx="82296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Полоскание рта и горла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976664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очень важная гигиеническая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процедура. После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полоскания не следует есть или пить в течение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минут.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Показаниями для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полосканий горла и рта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являются: фарингиты, ларингиты,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тонзиллит хронический.  Если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маленький ребенок еще не освоил процедуру полоскания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рта и горла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ему в этом деле нужно помочь; лучший способ научить - показать, как полоскания делать; дети во всем стремятся подражать взрослым, вот это стремление и нужно использовать...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76" y="4429132"/>
            <a:ext cx="3429024" cy="208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8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45">
            <a:off x="4785004" y="1481462"/>
            <a:ext cx="4071966" cy="1986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Умывание в течение дня прохладной водой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4247332" cy="6093296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умывании детей старше двух лет им моют лицо, шею, верхнюю часть груди и руки до локтя. Летом можно умывать детей прохладной водой из-под крана. Но если такое закаливание начинают в прохладное время года, нужно брать тёплую воду(+28), постепенно (каждые 2-3 дня) снижая её температуру на 1-2 градуса, доводя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18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градусов. Непосредственно после умывания кожу вытирают полотенцем. Вся процедура продолжается 1-2 минуты.</a:t>
            </a:r>
          </a:p>
        </p:txBody>
      </p:sp>
      <p:pic>
        <p:nvPicPr>
          <p:cNvPr id="5122" name="Picture 2" descr="http://sadik485.4rt.ru/photo/1/i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59599">
            <a:off x="4839118" y="3740385"/>
            <a:ext cx="3643338" cy="2732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10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Сон без маечек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4820546" cy="5904656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круглый год. На случай понижения температуры из-за перебоев в отоплении или установившейся холодной погоды должны быть подготовлены тёплые носочки на ноги и вторые одеяла. Разумеется, температура в спальной комнате не должна быть ниже +14 градусов Цельсия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www.maam.ru/upload/blogs/2dd2554827159e3f40732ffcca4dc337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929066"/>
            <a:ext cx="3357586" cy="2516689"/>
          </a:xfrm>
          <a:prstGeom prst="rect">
            <a:avLst/>
          </a:prstGeom>
          <a:noFill/>
        </p:spPr>
      </p:pic>
      <p:pic>
        <p:nvPicPr>
          <p:cNvPr id="4100" name="Picture 4" descr="https://melkie.net/wp-content/uploads/2018/11/post_59a47627254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428736"/>
            <a:ext cx="3357586" cy="2428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051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Гимнастика после сна</a:t>
            </a:r>
            <a:r>
              <a:rPr lang="ru-RU" b="1" i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2066" y="4286256"/>
            <a:ext cx="318586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AutoShape 2" descr="https://apf.mail.ru/cgi-bin/readmsg?id=15451369880000000163;0;1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Главное правило - исключить резкие движения, которые могут вызвать растяжение мышц, перевозбуждение, перепад кровяного давления и, как следствие, головокружение. Длительность гимнастики в постели - около 2-3 минут. Затем выполняется  комплекс упражнений дыхательной гимнастики, что очень важно для укрепления иммунитета, профилактики простудных заболеваний и заболеваний верхних дыхательных путей.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5056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2635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Хождение по дорожке  здоровья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4177604" cy="5688632"/>
          </a:xfrm>
        </p:spPr>
        <p:txBody>
          <a:bodyPr>
            <a:normAutofit fontScale="92500" lnSpcReduction="20000"/>
          </a:bodyPr>
          <a:lstStyle/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Главная задача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- массировать стопу,   улучшать кровоснабжение организма , развивать мышцы и суставы, координацию движений ,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– что особо важно для маленьких детей – правильно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формируется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свод ступни.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Ребенку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позволит иметь правильное положение стопы   и красивую ровную походку, снимет нагрузку с ног.</a:t>
            </a:r>
          </a:p>
        </p:txBody>
      </p:sp>
      <p:pic>
        <p:nvPicPr>
          <p:cNvPr id="2050" name="Picture 2" descr="https://www.maam.ru/upload/blogs/detsad-177385-1394691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1" y="3571877"/>
            <a:ext cx="3929090" cy="2857520"/>
          </a:xfrm>
          <a:prstGeom prst="rect">
            <a:avLst/>
          </a:prstGeom>
          <a:noFill/>
        </p:spPr>
      </p:pic>
      <p:pic>
        <p:nvPicPr>
          <p:cNvPr id="2052" name="Picture 4" descr="http://uokuzneck.ucoz.ru/2016-12-1/23-29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2984"/>
            <a:ext cx="4000528" cy="2268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43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заключении: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Закаливание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будет эффективным в том случае, если оно проводится постоянно во все сезоны года и представляет собой не одно закаливающее воздействие, а комплекс мероприятий в повседневной жизни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случае вынужденного перерыва и в адаптационный период привыкания к детскому саду закаливание нужно проводить осторожно.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4414395"/>
            <a:ext cx="3643338" cy="226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2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 дошкольном детстве закладывается фундамент здоровья ребенка, происходит его интенсивный рост и развитие, формируются основные движения, осанка, а так же необходимые навыки и привычки, приобретаются базовые физические качества, вырабатываются черты характера, без которых невозможен здоровый образ жизни.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Факторы, влияющих на состояние здоровья.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20% - наследственность,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20% - экология,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10% - развитие здравоохранения,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50% - образ жизни.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2" name="Picture 2" descr="https://caparrosnature.com/wp-content/uploads/2014/12/calidad-caparros-natu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929066"/>
            <a:ext cx="742955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 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Здоровый образ жизни?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Рациональное питание.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Соблюдение режима.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Оптимальный двигательный режим.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Полноценный сон.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Здоровая гигиеническая среда.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Благоприятная психологическая атмосфера.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Закаливание.</a:t>
            </a:r>
          </a:p>
          <a:p>
            <a:endParaRPr lang="ru-RU" dirty="0"/>
          </a:p>
        </p:txBody>
      </p:sp>
      <p:pic>
        <p:nvPicPr>
          <p:cNvPr id="14338" name="Picture 2" descr="http://4sp.detkin-club.ru/images/articles/efd8e259d0c55cef1c590d1d1f2efb12_5b9236c78ee73_5bdab29d602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6843" y="5121474"/>
            <a:ext cx="3087157" cy="1736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</a:t>
            </a:r>
          </a:p>
          <a:p>
            <a:pPr algn="ctr">
              <a:buNone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 - распорядок, установленный для правильного чередования бодрствования, сна, еды, прогулок, игр и т.д. Всему должно быть отведено своё время. Ребёнок, живущий по режиму, бывает здоровее и спокойнее, чем тот который живёт не по установленному для его возраста режиму.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57280"/>
            <a:ext cx="8229600" cy="20717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 СНА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Нормальная продолжите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ьность сна для детей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2-4 лет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13-15 часов;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5-7 лет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12-13 часов.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Часть из этого времени выделяется для дневного сна.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2-4 лет  обычно днем спят 2-3 часа;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5-7 лет   1,5 часа-2 часа.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нужно ещё учитывать состояние здоровья ребенка – ослабленные дети нуждаются в более продолжительном сне. На ночь укладывать детей надо в 8-9 часов вечера. Для этого нужно создать спокойную обстановку, тогда ребенок быстро заснет.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 питания дошкольника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должен принимать пищу 4-5 раз в день. Завтракать надо не позднее, чем через 45 минут – 1 часа после пробуждения, а ужин планировать за 1,5-2 часа до сна.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нужно определить время обеда, полдника и ужина, в соответствии с общим распорядком в семье. Не разрешайте детям перекусывать печеньем, конфетой и пр. чтобы не испортить аппетит. 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Приобретённые с детства культурно – гигиенические навыки будут способствовать здоровью и повышению трудоспособности человека в течение всей его жизни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42" name="Picture 2" descr="http://mayachok205nt.ucoz.ru/_nw/10/s606535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018466"/>
            <a:ext cx="5715040" cy="3434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80720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Закаливание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система мероприятий, позволяющих, используя естественные силы природы - солнце, воздух и воду, повышать сопротивляемость организма неблагоприятным внешним воздействиям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User\Desktop\IMG_4600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643306" y="3214686"/>
            <a:ext cx="5000660" cy="3321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603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407</TotalTime>
  <Words>643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«Как сохранить и укрепить здоровье детей»</vt:lpstr>
      <vt:lpstr>Презентация PowerPoint</vt:lpstr>
      <vt:lpstr>Презентация PowerPoint</vt:lpstr>
      <vt:lpstr>Что такое  Здоровый образ жизни? </vt:lpstr>
      <vt:lpstr>Презентация PowerPoint</vt:lpstr>
      <vt:lpstr>РЕЖИМ СНА</vt:lpstr>
      <vt:lpstr>Режим питания дошкольника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  Полоскание рта и горла</vt:lpstr>
      <vt:lpstr>Умывание в течение дня прохладной водой</vt:lpstr>
      <vt:lpstr>Сон без маечек</vt:lpstr>
      <vt:lpstr>Гимнастика после сна </vt:lpstr>
      <vt:lpstr>Хождение по дорожке  здоровья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User</cp:lastModifiedBy>
  <cp:revision>43</cp:revision>
  <dcterms:created xsi:type="dcterms:W3CDTF">2018-03-12T14:04:36Z</dcterms:created>
  <dcterms:modified xsi:type="dcterms:W3CDTF">2018-12-19T11:37:56Z</dcterms:modified>
</cp:coreProperties>
</file>